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colors3.xml" ContentType="application/vnd.openxmlformats-officedocument.drawingml.diagramColors+xml"/>
  <Override PartName="/ppt/diagrams/layout3.xml" ContentType="application/vnd.openxmlformats-officedocument.drawingml.diagramLayout+xml"/>
  <Override PartName="/ppt/diagrams/drawing3.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4.xml" ContentType="application/vnd.ms-office.drawingml.diagramDrawing+xml"/>
  <Override PartName="/ppt/diagrams/drawing12.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layout5.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layout4.xml" ContentType="application/vnd.openxmlformats-officedocument.drawingml.diagramLayout+xml"/>
  <Override PartName="/ppt/diagrams/layout9.xml" ContentType="application/vnd.openxmlformats-officedocument.drawingml.diagramLayout+xml"/>
  <Override PartName="/ppt/diagrams/colors11.xml" ContentType="application/vnd.openxmlformats-officedocument.drawingml.diagramColors+xml"/>
  <Override PartName="/ppt/diagrams/quickStyle9.xml" ContentType="application/vnd.openxmlformats-officedocument.drawingml.diagramStyle+xml"/>
  <Override PartName="/ppt/diagrams/drawing11.xml" ContentType="application/vnd.ms-office.drawingml.diagramDrawing+xml"/>
  <Override PartName="/ppt/diagrams/layout11.xml" ContentType="application/vnd.openxmlformats-officedocument.drawingml.diagramLayout+xml"/>
  <Override PartName="/ppt/diagrams/layout10.xml" ContentType="application/vnd.openxmlformats-officedocument.drawingml.diagramLayout+xml"/>
  <Override PartName="/ppt/theme/theme1.xml" ContentType="application/vnd.openxmlformats-officedocument.theme+xml"/>
  <Override PartName="/ppt/diagrams/drawing9.xml" ContentType="application/vnd.ms-office.drawingml.diagramDrawing+xml"/>
  <Override PartName="/ppt/diagrams/colors9.xml" ContentType="application/vnd.openxmlformats-officedocument.drawingml.diagramColors+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1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9" r:id="rId2"/>
    <p:sldId id="285" r:id="rId3"/>
    <p:sldId id="289" r:id="rId4"/>
    <p:sldId id="286" r:id="rId5"/>
    <p:sldId id="290" r:id="rId6"/>
    <p:sldId id="263" r:id="rId7"/>
    <p:sldId id="267" r:id="rId8"/>
    <p:sldId id="274" r:id="rId9"/>
    <p:sldId id="280" r:id="rId10"/>
    <p:sldId id="291" r:id="rId11"/>
    <p:sldId id="282" r:id="rId12"/>
    <p:sldId id="283" r:id="rId13"/>
    <p:sldId id="270" r:id="rId14"/>
    <p:sldId id="276" r:id="rId15"/>
    <p:sldId id="284" r:id="rId16"/>
    <p:sldId id="264" r:id="rId17"/>
    <p:sldId id="272" r:id="rId18"/>
    <p:sldId id="277" r:id="rId19"/>
    <p:sldId id="278" r:id="rId20"/>
    <p:sldId id="273" r:id="rId21"/>
    <p:sldId id="281" r:id="rId22"/>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1" autoAdjust="0"/>
    <p:restoredTop sz="94660"/>
  </p:normalViewPr>
  <p:slideViewPr>
    <p:cSldViewPr>
      <p:cViewPr varScale="1">
        <p:scale>
          <a:sx n="52" d="100"/>
          <a:sy n="52" d="100"/>
        </p:scale>
        <p:origin x="6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1DB22-43AE-49C2-8BE5-E4A81DCE47A1}"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9FB2D99E-4795-4568-A07E-1DC5B0038985}">
      <dgm:prSet phldrT="[Text]" custT="1"/>
      <dgm:spPr/>
      <dgm:t>
        <a:bodyPr/>
        <a:lstStyle/>
        <a:p>
          <a:r>
            <a:rPr lang="en-US" sz="2000" b="1" dirty="0"/>
            <a:t>Dept. of Chemical Sciences</a:t>
          </a:r>
        </a:p>
      </dgm:t>
    </dgm:pt>
    <dgm:pt modelId="{78E5DEBC-0105-48AE-A4B2-F6DE8AB69278}" type="parTrans" cxnId="{4B8B0B09-D0B0-4FCE-B352-C746681DD42E}">
      <dgm:prSet/>
      <dgm:spPr/>
      <dgm:t>
        <a:bodyPr/>
        <a:lstStyle/>
        <a:p>
          <a:endParaRPr lang="en-US"/>
        </a:p>
      </dgm:t>
    </dgm:pt>
    <dgm:pt modelId="{1ED0667C-48FF-42D0-8790-0626C2FF80E3}" type="sibTrans" cxnId="{4B8B0B09-D0B0-4FCE-B352-C746681DD42E}">
      <dgm:prSet/>
      <dgm:spPr/>
      <dgm:t>
        <a:bodyPr/>
        <a:lstStyle/>
        <a:p>
          <a:endParaRPr lang="en-US"/>
        </a:p>
      </dgm:t>
    </dgm:pt>
    <dgm:pt modelId="{7E5743EC-C045-4998-80D4-0944F500043B}">
      <dgm:prSet phldrT="[Text]" custT="1"/>
      <dgm:spPr/>
      <dgm:t>
        <a:bodyPr/>
        <a:lstStyle/>
        <a:p>
          <a:r>
            <a:rPr lang="en-US" sz="1600" b="1" dirty="0"/>
            <a:t>General Chemistry Lab.</a:t>
          </a:r>
        </a:p>
      </dgm:t>
    </dgm:pt>
    <dgm:pt modelId="{23D03D11-DE32-4496-A42E-F7AFA6A18ECF}" type="parTrans" cxnId="{45DC6275-3967-4826-985C-A4B3D33BB29A}">
      <dgm:prSet/>
      <dgm:spPr/>
      <dgm:t>
        <a:bodyPr/>
        <a:lstStyle/>
        <a:p>
          <a:endParaRPr lang="en-US"/>
        </a:p>
      </dgm:t>
    </dgm:pt>
    <dgm:pt modelId="{F7DAB70F-4B9E-4A86-9EFE-4ECDBDD11A81}" type="sibTrans" cxnId="{45DC6275-3967-4826-985C-A4B3D33BB29A}">
      <dgm:prSet/>
      <dgm:spPr/>
      <dgm:t>
        <a:bodyPr/>
        <a:lstStyle/>
        <a:p>
          <a:endParaRPr lang="en-US"/>
        </a:p>
      </dgm:t>
    </dgm:pt>
    <dgm:pt modelId="{C90A473C-A4B8-4B40-8E9C-F43ADAE69CB4}">
      <dgm:prSet phldrT="[Text]" custT="1"/>
      <dgm:spPr/>
      <dgm:t>
        <a:bodyPr/>
        <a:lstStyle/>
        <a:p>
          <a:r>
            <a:rPr lang="en-US" sz="1600" b="1" u="none" dirty="0"/>
            <a:t>Inorganic and Analytical Chemistry Lab.</a:t>
          </a:r>
        </a:p>
      </dgm:t>
    </dgm:pt>
    <dgm:pt modelId="{0DCD37DC-C6FE-4CB1-92C3-6F55A376C1C4}" type="parTrans" cxnId="{428B2CAA-7DAF-40FD-B4A6-6123FB0F94C0}">
      <dgm:prSet/>
      <dgm:spPr/>
      <dgm:t>
        <a:bodyPr/>
        <a:lstStyle/>
        <a:p>
          <a:endParaRPr lang="en-US"/>
        </a:p>
      </dgm:t>
    </dgm:pt>
    <dgm:pt modelId="{F95B23C9-6D53-466F-A243-AE2A68E3A547}" type="sibTrans" cxnId="{428B2CAA-7DAF-40FD-B4A6-6123FB0F94C0}">
      <dgm:prSet/>
      <dgm:spPr/>
      <dgm:t>
        <a:bodyPr/>
        <a:lstStyle/>
        <a:p>
          <a:endParaRPr lang="en-US"/>
        </a:p>
      </dgm:t>
    </dgm:pt>
    <dgm:pt modelId="{496A9B8D-9AA1-4D2E-B58C-3EC213EB018E}">
      <dgm:prSet phldrT="[Text]" custT="1"/>
      <dgm:spPr/>
      <dgm:t>
        <a:bodyPr/>
        <a:lstStyle/>
        <a:p>
          <a:r>
            <a:rPr lang="en-US" sz="2000" b="1" dirty="0"/>
            <a:t>Dept. of Process Analysis and Plant Design</a:t>
          </a:r>
        </a:p>
      </dgm:t>
    </dgm:pt>
    <dgm:pt modelId="{1CFEBEAD-331B-4912-B82A-F81EB3BA8BCA}" type="parTrans" cxnId="{14F77BD1-A657-4407-91E6-C39986921F20}">
      <dgm:prSet/>
      <dgm:spPr/>
      <dgm:t>
        <a:bodyPr/>
        <a:lstStyle/>
        <a:p>
          <a:endParaRPr lang="en-US"/>
        </a:p>
      </dgm:t>
    </dgm:pt>
    <dgm:pt modelId="{0BE11A8B-15BF-4D8A-8AC8-790DC6787A17}" type="sibTrans" cxnId="{14F77BD1-A657-4407-91E6-C39986921F20}">
      <dgm:prSet/>
      <dgm:spPr/>
      <dgm:t>
        <a:bodyPr/>
        <a:lstStyle/>
        <a:p>
          <a:endParaRPr lang="en-US"/>
        </a:p>
      </dgm:t>
    </dgm:pt>
    <dgm:pt modelId="{4A66B146-F0B2-4BFE-B017-629D65E55232}">
      <dgm:prSet phldrT="[Text]" custT="1"/>
      <dgm:spPr/>
      <dgm:t>
        <a:bodyPr/>
        <a:lstStyle/>
        <a:p>
          <a:r>
            <a:rPr lang="en-US" sz="1600" b="1" dirty="0"/>
            <a:t>Industrial and Energy Economy Lab.</a:t>
          </a:r>
        </a:p>
      </dgm:t>
    </dgm:pt>
    <dgm:pt modelId="{0389A003-B03E-4FDC-9035-71D09B65151F}" type="parTrans" cxnId="{3D54A52A-8EA6-4922-9222-9A6D055516E7}">
      <dgm:prSet/>
      <dgm:spPr/>
      <dgm:t>
        <a:bodyPr/>
        <a:lstStyle/>
        <a:p>
          <a:endParaRPr lang="en-US"/>
        </a:p>
      </dgm:t>
    </dgm:pt>
    <dgm:pt modelId="{6EC520B4-BEE4-4504-9A91-534AE5F7C685}" type="sibTrans" cxnId="{3D54A52A-8EA6-4922-9222-9A6D055516E7}">
      <dgm:prSet/>
      <dgm:spPr/>
      <dgm:t>
        <a:bodyPr/>
        <a:lstStyle/>
        <a:p>
          <a:endParaRPr lang="en-US"/>
        </a:p>
      </dgm:t>
    </dgm:pt>
    <dgm:pt modelId="{AF304F3E-CBBB-452B-8007-80C55E34912B}">
      <dgm:prSet custT="1"/>
      <dgm:spPr/>
      <dgm:t>
        <a:bodyPr/>
        <a:lstStyle/>
        <a:p>
          <a:r>
            <a:rPr lang="en-US" sz="1600" b="1" dirty="0"/>
            <a:t>Organic Chemistry Lab.</a:t>
          </a:r>
        </a:p>
      </dgm:t>
    </dgm:pt>
    <dgm:pt modelId="{69D830E7-8193-481E-B987-B1E81F64DAAD}" type="parTrans" cxnId="{53DD0D98-3445-421A-A163-99D1FF0E2C67}">
      <dgm:prSet/>
      <dgm:spPr/>
      <dgm:t>
        <a:bodyPr/>
        <a:lstStyle/>
        <a:p>
          <a:endParaRPr lang="en-US"/>
        </a:p>
      </dgm:t>
    </dgm:pt>
    <dgm:pt modelId="{05985BB9-C5A3-4324-8D72-B27A52A22853}" type="sibTrans" cxnId="{53DD0D98-3445-421A-A163-99D1FF0E2C67}">
      <dgm:prSet/>
      <dgm:spPr/>
      <dgm:t>
        <a:bodyPr/>
        <a:lstStyle/>
        <a:p>
          <a:endParaRPr lang="en-US"/>
        </a:p>
      </dgm:t>
    </dgm:pt>
    <dgm:pt modelId="{836C5C97-CF1B-49A3-9485-F74E19EF1C62}">
      <dgm:prSet phldrT="[Text]" custT="1"/>
      <dgm:spPr/>
      <dgm:t>
        <a:bodyPr/>
        <a:lstStyle/>
        <a:p>
          <a:r>
            <a:rPr lang="en-US" sz="2000" b="1" dirty="0"/>
            <a:t>Dept. of Materials Science and Engineering</a:t>
          </a:r>
        </a:p>
      </dgm:t>
    </dgm:pt>
    <dgm:pt modelId="{F6A343FB-AF1A-4D04-800A-08D23E5F888F}" type="parTrans" cxnId="{882033EB-086C-4FCC-9EB6-72B510C3C225}">
      <dgm:prSet/>
      <dgm:spPr/>
      <dgm:t>
        <a:bodyPr/>
        <a:lstStyle/>
        <a:p>
          <a:endParaRPr lang="en-US"/>
        </a:p>
      </dgm:t>
    </dgm:pt>
    <dgm:pt modelId="{C8490191-1EA7-465C-ADE9-1A14D113CAC9}" type="sibTrans" cxnId="{882033EB-086C-4FCC-9EB6-72B510C3C225}">
      <dgm:prSet/>
      <dgm:spPr/>
      <dgm:t>
        <a:bodyPr/>
        <a:lstStyle/>
        <a:p>
          <a:endParaRPr lang="en-US"/>
        </a:p>
      </dgm:t>
    </dgm:pt>
    <dgm:pt modelId="{E2E7B0E4-03CC-4D0C-97BD-AF82ECB27C49}">
      <dgm:prSet phldrT="[Text]" custT="1"/>
      <dgm:spPr/>
      <dgm:t>
        <a:bodyPr/>
        <a:lstStyle/>
        <a:p>
          <a:r>
            <a:rPr lang="en-US" sz="1600" b="1" dirty="0"/>
            <a:t>Physical Chemistry Lab.</a:t>
          </a:r>
        </a:p>
      </dgm:t>
    </dgm:pt>
    <dgm:pt modelId="{529F18F6-ED9F-42C0-B69E-42891F6AF162}" type="parTrans" cxnId="{977D7CB6-8AC8-4414-8166-33E0E0AE7739}">
      <dgm:prSet/>
      <dgm:spPr/>
      <dgm:t>
        <a:bodyPr/>
        <a:lstStyle/>
        <a:p>
          <a:endParaRPr lang="en-US"/>
        </a:p>
      </dgm:t>
    </dgm:pt>
    <dgm:pt modelId="{1D317069-40C3-4B81-9BCF-AFF37EBAF844}" type="sibTrans" cxnId="{977D7CB6-8AC8-4414-8166-33E0E0AE7739}">
      <dgm:prSet/>
      <dgm:spPr/>
      <dgm:t>
        <a:bodyPr/>
        <a:lstStyle/>
        <a:p>
          <a:endParaRPr lang="en-US"/>
        </a:p>
      </dgm:t>
    </dgm:pt>
    <dgm:pt modelId="{DB7BBC9A-56FE-477B-A0B2-CD4B620D0CE4}">
      <dgm:prSet custT="1"/>
      <dgm:spPr/>
      <dgm:t>
        <a:bodyPr/>
        <a:lstStyle/>
        <a:p>
          <a:r>
            <a:rPr lang="en-US" sz="1600" b="1" dirty="0"/>
            <a:t>Materials Science and Engineering Lab.</a:t>
          </a:r>
        </a:p>
      </dgm:t>
    </dgm:pt>
    <dgm:pt modelId="{56C2990B-FDEF-42AA-A193-588A8C8054F8}" type="parTrans" cxnId="{38416420-69E9-4AD2-AFCA-87569BA93426}">
      <dgm:prSet/>
      <dgm:spPr/>
      <dgm:t>
        <a:bodyPr/>
        <a:lstStyle/>
        <a:p>
          <a:endParaRPr lang="en-US"/>
        </a:p>
      </dgm:t>
    </dgm:pt>
    <dgm:pt modelId="{FBCE68BD-8FF8-4BB0-99C0-FD6F73D8CB23}" type="sibTrans" cxnId="{38416420-69E9-4AD2-AFCA-87569BA93426}">
      <dgm:prSet/>
      <dgm:spPr/>
      <dgm:t>
        <a:bodyPr/>
        <a:lstStyle/>
        <a:p>
          <a:endParaRPr lang="en-US"/>
        </a:p>
      </dgm:t>
    </dgm:pt>
    <dgm:pt modelId="{61E1D863-8956-4835-ACE5-05D5AE0211A9}">
      <dgm:prSet phldrT="[Text]" custT="1"/>
      <dgm:spPr/>
      <dgm:t>
        <a:bodyPr/>
        <a:lstStyle/>
        <a:p>
          <a:r>
            <a:rPr lang="en-US" sz="2000" b="1" dirty="0"/>
            <a:t>Dept. of Synthesis and Development of Industrial Processes</a:t>
          </a:r>
        </a:p>
      </dgm:t>
    </dgm:pt>
    <dgm:pt modelId="{BA7170DC-97EA-41BC-9284-E5041421E290}" type="parTrans" cxnId="{86C7055A-9FE3-4BB5-B70F-82CC5866B502}">
      <dgm:prSet/>
      <dgm:spPr/>
      <dgm:t>
        <a:bodyPr/>
        <a:lstStyle/>
        <a:p>
          <a:endParaRPr lang="en-US"/>
        </a:p>
      </dgm:t>
    </dgm:pt>
    <dgm:pt modelId="{B7EE7FAE-C28C-439B-9A5A-DA8D137F2767}" type="sibTrans" cxnId="{86C7055A-9FE3-4BB5-B70F-82CC5866B502}">
      <dgm:prSet/>
      <dgm:spPr/>
      <dgm:t>
        <a:bodyPr/>
        <a:lstStyle/>
        <a:p>
          <a:endParaRPr lang="en-US"/>
        </a:p>
      </dgm:t>
    </dgm:pt>
    <dgm:pt modelId="{CB90841C-F033-40B8-892C-2594CA2FB4A0}">
      <dgm:prSet phldrT="[Text]" custT="1"/>
      <dgm:spPr/>
      <dgm:t>
        <a:bodyPr/>
        <a:lstStyle/>
        <a:p>
          <a:r>
            <a:rPr lang="en-US" sz="1600" b="1" dirty="0"/>
            <a:t>Biotechnology Lab.</a:t>
          </a:r>
        </a:p>
      </dgm:t>
    </dgm:pt>
    <dgm:pt modelId="{C0C24959-9E87-4A9F-95C3-659D4237CB69}" type="parTrans" cxnId="{95CD8CA2-C626-432F-A470-3C64EDDCD504}">
      <dgm:prSet/>
      <dgm:spPr/>
      <dgm:t>
        <a:bodyPr/>
        <a:lstStyle/>
        <a:p>
          <a:endParaRPr lang="en-US"/>
        </a:p>
      </dgm:t>
    </dgm:pt>
    <dgm:pt modelId="{1B6A5E8D-4E61-4CA1-8E2F-AD024F4B78D7}" type="sibTrans" cxnId="{95CD8CA2-C626-432F-A470-3C64EDDCD504}">
      <dgm:prSet/>
      <dgm:spPr/>
      <dgm:t>
        <a:bodyPr/>
        <a:lstStyle/>
        <a:p>
          <a:endParaRPr lang="en-US"/>
        </a:p>
      </dgm:t>
    </dgm:pt>
    <dgm:pt modelId="{B431E14C-0494-428E-B023-C68FE35B54CF}">
      <dgm:prSet custT="1"/>
      <dgm:spPr/>
      <dgm:t>
        <a:bodyPr/>
        <a:lstStyle/>
        <a:p>
          <a:r>
            <a:rPr lang="en-US" sz="1600" b="1" dirty="0"/>
            <a:t>Chemical Process Engineering Lab.</a:t>
          </a:r>
        </a:p>
      </dgm:t>
    </dgm:pt>
    <dgm:pt modelId="{C838D0E7-E9C8-4C06-BE80-F17F581C2655}" type="parTrans" cxnId="{76FA1C2A-4768-47D3-AF1A-98FA12127717}">
      <dgm:prSet/>
      <dgm:spPr/>
      <dgm:t>
        <a:bodyPr/>
        <a:lstStyle/>
        <a:p>
          <a:endParaRPr lang="en-US"/>
        </a:p>
      </dgm:t>
    </dgm:pt>
    <dgm:pt modelId="{280FC2E3-ECF7-456E-8BB4-34C195504348}" type="sibTrans" cxnId="{76FA1C2A-4768-47D3-AF1A-98FA12127717}">
      <dgm:prSet/>
      <dgm:spPr/>
      <dgm:t>
        <a:bodyPr/>
        <a:lstStyle/>
        <a:p>
          <a:endParaRPr lang="en-US"/>
        </a:p>
      </dgm:t>
    </dgm:pt>
    <dgm:pt modelId="{FC3A5EC9-52D1-4C02-B0B3-068477590CFA}">
      <dgm:prSet custT="1"/>
      <dgm:spPr/>
      <dgm:t>
        <a:bodyPr/>
        <a:lstStyle/>
        <a:p>
          <a:r>
            <a:rPr lang="en-US" sz="1600" b="1" u="none" dirty="0"/>
            <a:t>Thermodynamics and Transport Phenomena Lab.</a:t>
          </a:r>
        </a:p>
      </dgm:t>
    </dgm:pt>
    <dgm:pt modelId="{886332FF-637E-462B-8A00-00A93E3DE19E}" type="parTrans" cxnId="{1921886E-2347-4287-ADCA-9900A617B7EC}">
      <dgm:prSet/>
      <dgm:spPr/>
      <dgm:t>
        <a:bodyPr/>
        <a:lstStyle/>
        <a:p>
          <a:endParaRPr lang="en-US"/>
        </a:p>
      </dgm:t>
    </dgm:pt>
    <dgm:pt modelId="{D94BC678-BFBA-4987-99ED-4D62D97F7AB2}" type="sibTrans" cxnId="{1921886E-2347-4287-ADCA-9900A617B7EC}">
      <dgm:prSet/>
      <dgm:spPr/>
      <dgm:t>
        <a:bodyPr/>
        <a:lstStyle/>
        <a:p>
          <a:endParaRPr lang="en-US"/>
        </a:p>
      </dgm:t>
    </dgm:pt>
    <dgm:pt modelId="{35C00242-4500-4176-A484-79ED32F53368}">
      <dgm:prSet custT="1"/>
      <dgm:spPr/>
      <dgm:t>
        <a:bodyPr/>
        <a:lstStyle/>
        <a:p>
          <a:r>
            <a:rPr lang="en-US" sz="1600" b="1" dirty="0"/>
            <a:t>Design and Process Analysis Lab.</a:t>
          </a:r>
        </a:p>
      </dgm:t>
    </dgm:pt>
    <dgm:pt modelId="{3FAD0760-8671-4E18-8AEC-9C23915AB659}" type="parTrans" cxnId="{5C9BE5C5-0D8B-4C08-BEBF-19FC5EBDB4A7}">
      <dgm:prSet/>
      <dgm:spPr/>
      <dgm:t>
        <a:bodyPr/>
        <a:lstStyle/>
        <a:p>
          <a:endParaRPr lang="en-US"/>
        </a:p>
      </dgm:t>
    </dgm:pt>
    <dgm:pt modelId="{E29D0AB2-935E-47FA-B4CE-15669F0B1E06}" type="sibTrans" cxnId="{5C9BE5C5-0D8B-4C08-BEBF-19FC5EBDB4A7}">
      <dgm:prSet/>
      <dgm:spPr/>
      <dgm:t>
        <a:bodyPr/>
        <a:lstStyle/>
        <a:p>
          <a:endParaRPr lang="en-US"/>
        </a:p>
      </dgm:t>
    </dgm:pt>
    <dgm:pt modelId="{6DA432FD-86A0-4189-AB8D-CB5529C4FF6B}">
      <dgm:prSet custT="1"/>
      <dgm:spPr/>
      <dgm:t>
        <a:bodyPr/>
        <a:lstStyle/>
        <a:p>
          <a:r>
            <a:rPr lang="en-US" sz="1600" b="1" dirty="0"/>
            <a:t>Polymer Technology Lab.</a:t>
          </a:r>
        </a:p>
      </dgm:t>
    </dgm:pt>
    <dgm:pt modelId="{232007AE-2A49-4B8B-B056-374073BBC43E}" type="parTrans" cxnId="{E6D1C688-C321-426F-A61E-9D80E1B72FEC}">
      <dgm:prSet/>
      <dgm:spPr/>
      <dgm:t>
        <a:bodyPr/>
        <a:lstStyle/>
        <a:p>
          <a:endParaRPr lang="en-US"/>
        </a:p>
      </dgm:t>
    </dgm:pt>
    <dgm:pt modelId="{3F158D8E-EFEC-488E-8FC3-0E103B5DF08D}" type="sibTrans" cxnId="{E6D1C688-C321-426F-A61E-9D80E1B72FEC}">
      <dgm:prSet/>
      <dgm:spPr/>
      <dgm:t>
        <a:bodyPr/>
        <a:lstStyle/>
        <a:p>
          <a:endParaRPr lang="en-US"/>
        </a:p>
      </dgm:t>
    </dgm:pt>
    <dgm:pt modelId="{D6F7F63C-638B-4805-B64D-8075F7B06520}">
      <dgm:prSet custT="1"/>
      <dgm:spPr/>
      <dgm:t>
        <a:bodyPr/>
        <a:lstStyle/>
        <a:p>
          <a:r>
            <a:rPr lang="en-US" sz="1600" b="1" dirty="0"/>
            <a:t>Fuels and Lubricants Technology Lab.</a:t>
          </a:r>
        </a:p>
      </dgm:t>
    </dgm:pt>
    <dgm:pt modelId="{03FB3061-24C8-43E5-B350-EF3C594D3A2D}" type="parTrans" cxnId="{E0CCC37E-04A6-42A4-AB19-626E9887D328}">
      <dgm:prSet/>
      <dgm:spPr/>
      <dgm:t>
        <a:bodyPr/>
        <a:lstStyle/>
        <a:p>
          <a:endParaRPr lang="en-US"/>
        </a:p>
      </dgm:t>
    </dgm:pt>
    <dgm:pt modelId="{95709CC5-EA08-4410-8A9E-689F543E68FF}" type="sibTrans" cxnId="{E0CCC37E-04A6-42A4-AB19-626E9887D328}">
      <dgm:prSet/>
      <dgm:spPr/>
      <dgm:t>
        <a:bodyPr/>
        <a:lstStyle/>
        <a:p>
          <a:endParaRPr lang="en-US"/>
        </a:p>
      </dgm:t>
    </dgm:pt>
    <dgm:pt modelId="{45CB6A88-F544-4C02-A2E6-3A8AD2CE8542}">
      <dgm:prSet custT="1"/>
      <dgm:spPr/>
      <dgm:t>
        <a:bodyPr/>
        <a:lstStyle/>
        <a:p>
          <a:r>
            <a:rPr lang="en-US" sz="1600" b="1" dirty="0"/>
            <a:t>Food Chemistry and Technology Lab.</a:t>
          </a:r>
        </a:p>
      </dgm:t>
    </dgm:pt>
    <dgm:pt modelId="{43D3DA84-E347-497C-9E25-A90065C28D39}" type="parTrans" cxnId="{4A69B3EE-DBE4-4ECD-AE40-F30A6769492B}">
      <dgm:prSet/>
      <dgm:spPr/>
      <dgm:t>
        <a:bodyPr/>
        <a:lstStyle/>
        <a:p>
          <a:endParaRPr lang="en-US"/>
        </a:p>
      </dgm:t>
    </dgm:pt>
    <dgm:pt modelId="{25458EDA-9716-4BBF-A06D-2635B6DBF9EF}" type="sibTrans" cxnId="{4A69B3EE-DBE4-4ECD-AE40-F30A6769492B}">
      <dgm:prSet/>
      <dgm:spPr/>
      <dgm:t>
        <a:bodyPr/>
        <a:lstStyle/>
        <a:p>
          <a:endParaRPr lang="en-US"/>
        </a:p>
      </dgm:t>
    </dgm:pt>
    <dgm:pt modelId="{FF0AD052-1B29-41BC-81E5-6F3F79DB6723}">
      <dgm:prSet custT="1"/>
      <dgm:spPr/>
      <dgm:t>
        <a:bodyPr/>
        <a:lstStyle/>
        <a:p>
          <a:r>
            <a:rPr lang="en-US" sz="1600" b="1" dirty="0"/>
            <a:t>Inorganic Materials Technology Lab.</a:t>
          </a:r>
        </a:p>
      </dgm:t>
    </dgm:pt>
    <dgm:pt modelId="{01B34A85-C531-4FAA-8E50-77530DF2895E}" type="parTrans" cxnId="{9E4C5C21-ED93-496D-99EA-5F4A6805B053}">
      <dgm:prSet/>
      <dgm:spPr/>
      <dgm:t>
        <a:bodyPr/>
        <a:lstStyle/>
        <a:p>
          <a:endParaRPr lang="en-US"/>
        </a:p>
      </dgm:t>
    </dgm:pt>
    <dgm:pt modelId="{A72FCE54-9CAA-4F4E-8FA2-14CFB146ED18}" type="sibTrans" cxnId="{9E4C5C21-ED93-496D-99EA-5F4A6805B053}">
      <dgm:prSet/>
      <dgm:spPr/>
      <dgm:t>
        <a:bodyPr/>
        <a:lstStyle/>
        <a:p>
          <a:endParaRPr lang="en-US"/>
        </a:p>
      </dgm:t>
    </dgm:pt>
    <dgm:pt modelId="{BB89F2F1-0921-4E9A-A0F2-3FA7CD8072CB}">
      <dgm:prSet custT="1"/>
      <dgm:spPr/>
      <dgm:t>
        <a:bodyPr/>
        <a:lstStyle/>
        <a:p>
          <a:r>
            <a:rPr lang="en-US" sz="1600" b="1" dirty="0"/>
            <a:t>Organic Chemical Technology Lab.</a:t>
          </a:r>
        </a:p>
      </dgm:t>
    </dgm:pt>
    <dgm:pt modelId="{31337CB4-16D5-41F1-8B65-E7AFE7AB481A}" type="parTrans" cxnId="{D04BEF62-D1EA-4A98-9754-D4027DB7782A}">
      <dgm:prSet/>
      <dgm:spPr/>
      <dgm:t>
        <a:bodyPr/>
        <a:lstStyle/>
        <a:p>
          <a:endParaRPr lang="en-US"/>
        </a:p>
      </dgm:t>
    </dgm:pt>
    <dgm:pt modelId="{FE2E9D5E-4CA2-4DC9-A0CF-F6BEFE5C1BCD}" type="sibTrans" cxnId="{D04BEF62-D1EA-4A98-9754-D4027DB7782A}">
      <dgm:prSet/>
      <dgm:spPr/>
      <dgm:t>
        <a:bodyPr/>
        <a:lstStyle/>
        <a:p>
          <a:endParaRPr lang="en-US"/>
        </a:p>
      </dgm:t>
    </dgm:pt>
    <dgm:pt modelId="{37D61CB1-77EE-4F06-A9A2-DEDF18598AE1}" type="pres">
      <dgm:prSet presAssocID="{2321DB22-43AE-49C2-8BE5-E4A81DCE47A1}" presName="diagram" presStyleCnt="0">
        <dgm:presLayoutVars>
          <dgm:chPref val="1"/>
          <dgm:dir/>
          <dgm:animOne val="branch"/>
          <dgm:animLvl val="lvl"/>
          <dgm:resizeHandles/>
        </dgm:presLayoutVars>
      </dgm:prSet>
      <dgm:spPr/>
    </dgm:pt>
    <dgm:pt modelId="{F58253F6-916E-4D67-A09D-B6F6CD5DF56A}" type="pres">
      <dgm:prSet presAssocID="{9FB2D99E-4795-4568-A07E-1DC5B0038985}" presName="root" presStyleCnt="0"/>
      <dgm:spPr/>
    </dgm:pt>
    <dgm:pt modelId="{E6F42115-E9BC-4EB6-BCCA-451AD365532F}" type="pres">
      <dgm:prSet presAssocID="{9FB2D99E-4795-4568-A07E-1DC5B0038985}" presName="rootComposite" presStyleCnt="0"/>
      <dgm:spPr/>
    </dgm:pt>
    <dgm:pt modelId="{614127AB-E72E-4FBF-94A9-12E8F1CC6205}" type="pres">
      <dgm:prSet presAssocID="{9FB2D99E-4795-4568-A07E-1DC5B0038985}" presName="rootText" presStyleLbl="node1" presStyleIdx="0" presStyleCnt="4" custScaleX="234560" custScaleY="259401" custLinFactNeighborX="-359" custLinFactNeighborY="-23435"/>
      <dgm:spPr/>
    </dgm:pt>
    <dgm:pt modelId="{B8FD76AC-EAB4-4866-B86A-5763C9948509}" type="pres">
      <dgm:prSet presAssocID="{9FB2D99E-4795-4568-A07E-1DC5B0038985}" presName="rootConnector" presStyleLbl="node1" presStyleIdx="0" presStyleCnt="4"/>
      <dgm:spPr/>
    </dgm:pt>
    <dgm:pt modelId="{CBBC6A48-751C-4E0B-ADC5-F371BADB8CAA}" type="pres">
      <dgm:prSet presAssocID="{9FB2D99E-4795-4568-A07E-1DC5B0038985}" presName="childShape" presStyleCnt="0"/>
      <dgm:spPr/>
    </dgm:pt>
    <dgm:pt modelId="{CA596EEE-B62E-4BF1-859E-4B64E767F0CB}" type="pres">
      <dgm:prSet presAssocID="{23D03D11-DE32-4496-A42E-F7AFA6A18ECF}" presName="Name13" presStyleLbl="parChTrans1D2" presStyleIdx="0" presStyleCnt="15"/>
      <dgm:spPr/>
    </dgm:pt>
    <dgm:pt modelId="{5B3843FD-9C2D-40F0-9757-D3B3703CF499}" type="pres">
      <dgm:prSet presAssocID="{7E5743EC-C045-4998-80D4-0944F500043B}" presName="childText" presStyleLbl="bgAcc1" presStyleIdx="0" presStyleCnt="15" custScaleX="228811" custScaleY="146773">
        <dgm:presLayoutVars>
          <dgm:bulletEnabled val="1"/>
        </dgm:presLayoutVars>
      </dgm:prSet>
      <dgm:spPr/>
    </dgm:pt>
    <dgm:pt modelId="{670FD784-E5FC-4ED4-8C37-0E13D99A3A2C}" type="pres">
      <dgm:prSet presAssocID="{0DCD37DC-C6FE-4CB1-92C3-6F55A376C1C4}" presName="Name13" presStyleLbl="parChTrans1D2" presStyleIdx="1" presStyleCnt="15"/>
      <dgm:spPr/>
    </dgm:pt>
    <dgm:pt modelId="{2EBE9D8A-3917-4DCB-A7D8-1243C21E46CE}" type="pres">
      <dgm:prSet presAssocID="{C90A473C-A4B8-4B40-8E9C-F43ADAE69CB4}" presName="childText" presStyleLbl="bgAcc1" presStyleIdx="1" presStyleCnt="15" custScaleX="242678" custScaleY="254076" custLinFactNeighborX="-2809" custLinFactNeighborY="38031">
        <dgm:presLayoutVars>
          <dgm:bulletEnabled val="1"/>
        </dgm:presLayoutVars>
      </dgm:prSet>
      <dgm:spPr/>
    </dgm:pt>
    <dgm:pt modelId="{3D59D5FB-A0F5-44A1-A4ED-F114533C6CDD}" type="pres">
      <dgm:prSet presAssocID="{69D830E7-8193-481E-B987-B1E81F64DAAD}" presName="Name13" presStyleLbl="parChTrans1D2" presStyleIdx="2" presStyleCnt="15"/>
      <dgm:spPr/>
    </dgm:pt>
    <dgm:pt modelId="{65A6782A-8BAA-40C4-8846-C00657ECF44B}" type="pres">
      <dgm:prSet presAssocID="{AF304F3E-CBBB-452B-8007-80C55E34912B}" presName="childText" presStyleLbl="bgAcc1" presStyleIdx="2" presStyleCnt="15" custScaleX="253556" custScaleY="190109" custLinFactNeighborX="14094" custLinFactNeighborY="75792">
        <dgm:presLayoutVars>
          <dgm:bulletEnabled val="1"/>
        </dgm:presLayoutVars>
      </dgm:prSet>
      <dgm:spPr/>
    </dgm:pt>
    <dgm:pt modelId="{2C77648D-9A50-4DE0-8161-98993E69EA92}" type="pres">
      <dgm:prSet presAssocID="{496A9B8D-9AA1-4D2E-B58C-3EC213EB018E}" presName="root" presStyleCnt="0"/>
      <dgm:spPr/>
    </dgm:pt>
    <dgm:pt modelId="{889FA39E-235D-413B-B806-01D9D8F0C44C}" type="pres">
      <dgm:prSet presAssocID="{496A9B8D-9AA1-4D2E-B58C-3EC213EB018E}" presName="rootComposite" presStyleCnt="0"/>
      <dgm:spPr/>
    </dgm:pt>
    <dgm:pt modelId="{75CD7AB4-3AC8-43F5-8B58-62C23FC89BB5}" type="pres">
      <dgm:prSet presAssocID="{496A9B8D-9AA1-4D2E-B58C-3EC213EB018E}" presName="rootText" presStyleLbl="node1" presStyleIdx="1" presStyleCnt="4" custScaleX="327091" custScaleY="307248" custLinFactNeighborX="4058" custLinFactNeighborY="-47930"/>
      <dgm:spPr/>
    </dgm:pt>
    <dgm:pt modelId="{1D059C46-73EE-464D-8ACF-E007E6327819}" type="pres">
      <dgm:prSet presAssocID="{496A9B8D-9AA1-4D2E-B58C-3EC213EB018E}" presName="rootConnector" presStyleLbl="node1" presStyleIdx="1" presStyleCnt="4"/>
      <dgm:spPr/>
    </dgm:pt>
    <dgm:pt modelId="{EDBC9836-2A8F-4843-A759-58D19964AAC5}" type="pres">
      <dgm:prSet presAssocID="{496A9B8D-9AA1-4D2E-B58C-3EC213EB018E}" presName="childShape" presStyleCnt="0"/>
      <dgm:spPr/>
    </dgm:pt>
    <dgm:pt modelId="{2432D681-79F7-42A2-8B10-6F0275860A88}" type="pres">
      <dgm:prSet presAssocID="{0389A003-B03E-4FDC-9035-71D09B65151F}" presName="Name13" presStyleLbl="parChTrans1D2" presStyleIdx="3" presStyleCnt="15"/>
      <dgm:spPr/>
    </dgm:pt>
    <dgm:pt modelId="{8F6D3221-7AE4-495A-AA78-FB28F4487314}" type="pres">
      <dgm:prSet presAssocID="{4A66B146-F0B2-4BFE-B017-629D65E55232}" presName="childText" presStyleLbl="bgAcc1" presStyleIdx="3" presStyleCnt="15" custScaleX="352144" custScaleY="211461" custLinFactNeighborX="12216" custLinFactNeighborY="-44091">
        <dgm:presLayoutVars>
          <dgm:bulletEnabled val="1"/>
        </dgm:presLayoutVars>
      </dgm:prSet>
      <dgm:spPr/>
    </dgm:pt>
    <dgm:pt modelId="{79901CEE-0F43-47A6-B243-47DF327589FE}" type="pres">
      <dgm:prSet presAssocID="{886332FF-637E-462B-8A00-00A93E3DE19E}" presName="Name13" presStyleLbl="parChTrans1D2" presStyleIdx="4" presStyleCnt="15"/>
      <dgm:spPr/>
    </dgm:pt>
    <dgm:pt modelId="{62B3976E-EFA1-458B-B3DA-CCB88F4891EC}" type="pres">
      <dgm:prSet presAssocID="{FC3A5EC9-52D1-4C02-B0B3-068477590CFA}" presName="childText" presStyleLbl="bgAcc1" presStyleIdx="4" presStyleCnt="15" custScaleX="353663" custScaleY="232279" custLinFactNeighborX="7258" custLinFactNeighborY="-32270">
        <dgm:presLayoutVars>
          <dgm:bulletEnabled val="1"/>
        </dgm:presLayoutVars>
      </dgm:prSet>
      <dgm:spPr/>
    </dgm:pt>
    <dgm:pt modelId="{3C84FBE8-0AA1-4F89-9444-A6470480C1E5}" type="pres">
      <dgm:prSet presAssocID="{C838D0E7-E9C8-4C06-BE80-F17F581C2655}" presName="Name13" presStyleLbl="parChTrans1D2" presStyleIdx="5" presStyleCnt="15"/>
      <dgm:spPr/>
    </dgm:pt>
    <dgm:pt modelId="{B2CE152D-9C26-4BCA-B91C-D75EE370E10B}" type="pres">
      <dgm:prSet presAssocID="{B431E14C-0494-428E-B023-C68FE35B54CF}" presName="childText" presStyleLbl="bgAcc1" presStyleIdx="5" presStyleCnt="15" custScaleX="353455" custScaleY="152127" custLinFactNeighborX="12216" custLinFactNeighborY="-10295">
        <dgm:presLayoutVars>
          <dgm:bulletEnabled val="1"/>
        </dgm:presLayoutVars>
      </dgm:prSet>
      <dgm:spPr/>
    </dgm:pt>
    <dgm:pt modelId="{FFDC1F19-0D6D-46D5-B3A0-B4AF3797640C}" type="pres">
      <dgm:prSet presAssocID="{3FAD0760-8671-4E18-8AEC-9C23915AB659}" presName="Name13" presStyleLbl="parChTrans1D2" presStyleIdx="6" presStyleCnt="15"/>
      <dgm:spPr/>
    </dgm:pt>
    <dgm:pt modelId="{25EB0FAD-9613-4196-A8C2-BED97872DA40}" type="pres">
      <dgm:prSet presAssocID="{35C00242-4500-4176-A484-79ED32F53368}" presName="childText" presStyleLbl="bgAcc1" presStyleIdx="6" presStyleCnt="15" custScaleX="373864" custScaleY="178871" custLinFactNeighborX="4618" custLinFactNeighborY="3356">
        <dgm:presLayoutVars>
          <dgm:bulletEnabled val="1"/>
        </dgm:presLayoutVars>
      </dgm:prSet>
      <dgm:spPr/>
    </dgm:pt>
    <dgm:pt modelId="{7BC5F2FA-A667-4AF8-A0B4-6DE2C28EDECB}" type="pres">
      <dgm:prSet presAssocID="{836C5C97-CF1B-49A3-9485-F74E19EF1C62}" presName="root" presStyleCnt="0"/>
      <dgm:spPr/>
    </dgm:pt>
    <dgm:pt modelId="{43E0DC4F-5028-42A3-A241-0D19B56BBC4C}" type="pres">
      <dgm:prSet presAssocID="{836C5C97-CF1B-49A3-9485-F74E19EF1C62}" presName="rootComposite" presStyleCnt="0"/>
      <dgm:spPr/>
    </dgm:pt>
    <dgm:pt modelId="{B2B2FC8D-ED5B-4E46-94B9-04FD72890FC6}" type="pres">
      <dgm:prSet presAssocID="{836C5C97-CF1B-49A3-9485-F74E19EF1C62}" presName="rootText" presStyleLbl="node1" presStyleIdx="2" presStyleCnt="4" custScaleX="214628" custScaleY="305258" custLinFactNeighborX="12776" custLinFactNeighborY="-30151"/>
      <dgm:spPr/>
    </dgm:pt>
    <dgm:pt modelId="{F21D3A4F-1EE6-486D-AAAF-DB75F4D85B59}" type="pres">
      <dgm:prSet presAssocID="{836C5C97-CF1B-49A3-9485-F74E19EF1C62}" presName="rootConnector" presStyleLbl="node1" presStyleIdx="2" presStyleCnt="4"/>
      <dgm:spPr/>
    </dgm:pt>
    <dgm:pt modelId="{D94ED2DC-3FB5-41A9-A2A7-1125DF578584}" type="pres">
      <dgm:prSet presAssocID="{836C5C97-CF1B-49A3-9485-F74E19EF1C62}" presName="childShape" presStyleCnt="0"/>
      <dgm:spPr/>
    </dgm:pt>
    <dgm:pt modelId="{2E577D0F-CE6A-43F4-BF07-9C048508ABE0}" type="pres">
      <dgm:prSet presAssocID="{529F18F6-ED9F-42C0-B69E-42891F6AF162}" presName="Name13" presStyleLbl="parChTrans1D2" presStyleIdx="7" presStyleCnt="15"/>
      <dgm:spPr/>
    </dgm:pt>
    <dgm:pt modelId="{D400C6CD-354A-4FD2-AAE8-69CFF6B99CA5}" type="pres">
      <dgm:prSet presAssocID="{E2E7B0E4-03CC-4D0C-97BD-AF82ECB27C49}" presName="childText" presStyleLbl="bgAcc1" presStyleIdx="7" presStyleCnt="15" custScaleX="253655" custScaleY="193994" custLinFactNeighborX="4940" custLinFactNeighborY="16749">
        <dgm:presLayoutVars>
          <dgm:bulletEnabled val="1"/>
        </dgm:presLayoutVars>
      </dgm:prSet>
      <dgm:spPr/>
    </dgm:pt>
    <dgm:pt modelId="{1130D6D8-8D64-4B48-B39B-479DC22CA61B}" type="pres">
      <dgm:prSet presAssocID="{56C2990B-FDEF-42AA-A193-588A8C8054F8}" presName="Name13" presStyleLbl="parChTrans1D2" presStyleIdx="8" presStyleCnt="15"/>
      <dgm:spPr/>
    </dgm:pt>
    <dgm:pt modelId="{151C6996-22F4-4F03-9121-02EDAD466D86}" type="pres">
      <dgm:prSet presAssocID="{DB7BBC9A-56FE-477B-A0B2-CD4B620D0CE4}" presName="childText" presStyleLbl="bgAcc1" presStyleIdx="8" presStyleCnt="15" custScaleX="239695" custScaleY="231996" custLinFactNeighborX="6928" custLinFactNeighborY="35511">
        <dgm:presLayoutVars>
          <dgm:bulletEnabled val="1"/>
        </dgm:presLayoutVars>
      </dgm:prSet>
      <dgm:spPr/>
    </dgm:pt>
    <dgm:pt modelId="{D6D0FAF5-8754-4A42-99C9-B0E2289DC39F}" type="pres">
      <dgm:prSet presAssocID="{61E1D863-8956-4835-ACE5-05D5AE0211A9}" presName="root" presStyleCnt="0"/>
      <dgm:spPr/>
    </dgm:pt>
    <dgm:pt modelId="{E4E50AED-4899-4B90-A680-F44E862D72F9}" type="pres">
      <dgm:prSet presAssocID="{61E1D863-8956-4835-ACE5-05D5AE0211A9}" presName="rootComposite" presStyleCnt="0"/>
      <dgm:spPr/>
    </dgm:pt>
    <dgm:pt modelId="{E4F74806-1922-4C3E-934F-990FFB24FC80}" type="pres">
      <dgm:prSet presAssocID="{61E1D863-8956-4835-ACE5-05D5AE0211A9}" presName="rootText" presStyleLbl="node1" presStyleIdx="3" presStyleCnt="4" custScaleX="290832" custScaleY="306795" custLinFactNeighborX="3170" custLinFactNeighborY="-51081"/>
      <dgm:spPr/>
    </dgm:pt>
    <dgm:pt modelId="{EC0D8331-0332-4F18-999D-554699675BA4}" type="pres">
      <dgm:prSet presAssocID="{61E1D863-8956-4835-ACE5-05D5AE0211A9}" presName="rootConnector" presStyleLbl="node1" presStyleIdx="3" presStyleCnt="4"/>
      <dgm:spPr/>
    </dgm:pt>
    <dgm:pt modelId="{D1686818-DC06-4BB0-A25E-D171913E20BA}" type="pres">
      <dgm:prSet presAssocID="{61E1D863-8956-4835-ACE5-05D5AE0211A9}" presName="childShape" presStyleCnt="0"/>
      <dgm:spPr/>
    </dgm:pt>
    <dgm:pt modelId="{44133AC7-496B-4A17-95A7-33093ED64B47}" type="pres">
      <dgm:prSet presAssocID="{01B34A85-C531-4FAA-8E50-77530DF2895E}" presName="Name13" presStyleLbl="parChTrans1D2" presStyleIdx="9" presStyleCnt="15"/>
      <dgm:spPr/>
    </dgm:pt>
    <dgm:pt modelId="{7F6CAF41-6F0A-407F-AF52-A82C03EB267E}" type="pres">
      <dgm:prSet presAssocID="{FF0AD052-1B29-41BC-81E5-6F3F79DB6723}" presName="childText" presStyleLbl="bgAcc1" presStyleIdx="9" presStyleCnt="15" custScaleX="303775" custScaleY="161113" custLinFactNeighborX="-4126" custLinFactNeighborY="-57475">
        <dgm:presLayoutVars>
          <dgm:bulletEnabled val="1"/>
        </dgm:presLayoutVars>
      </dgm:prSet>
      <dgm:spPr/>
    </dgm:pt>
    <dgm:pt modelId="{9EE46721-F999-4AC6-BEF7-5C5F34517477}" type="pres">
      <dgm:prSet presAssocID="{C0C24959-9E87-4A9F-95C3-659D4237CB69}" presName="Name13" presStyleLbl="parChTrans1D2" presStyleIdx="10" presStyleCnt="15"/>
      <dgm:spPr/>
    </dgm:pt>
    <dgm:pt modelId="{BAA907AE-1827-49E2-B298-90FEDDFE1F1B}" type="pres">
      <dgm:prSet presAssocID="{CB90841C-F033-40B8-892C-2594CA2FB4A0}" presName="childText" presStyleLbl="bgAcc1" presStyleIdx="10" presStyleCnt="15" custScaleX="306725" custScaleY="114880" custLinFactNeighborX="-5379" custLinFactNeighborY="-45143">
        <dgm:presLayoutVars>
          <dgm:bulletEnabled val="1"/>
        </dgm:presLayoutVars>
      </dgm:prSet>
      <dgm:spPr/>
    </dgm:pt>
    <dgm:pt modelId="{B01F3E26-7C28-4777-8FFB-313859C6A2E1}" type="pres">
      <dgm:prSet presAssocID="{232007AE-2A49-4B8B-B056-374073BBC43E}" presName="Name13" presStyleLbl="parChTrans1D2" presStyleIdx="11" presStyleCnt="15"/>
      <dgm:spPr/>
    </dgm:pt>
    <dgm:pt modelId="{982793FA-5B60-44AB-A0B0-FBE895A27E57}" type="pres">
      <dgm:prSet presAssocID="{6DA432FD-86A0-4189-AB8D-CB5529C4FF6B}" presName="childText" presStyleLbl="bgAcc1" presStyleIdx="11" presStyleCnt="15" custScaleX="315950" custScaleY="138521" custLinFactNeighborX="1438" custLinFactNeighborY="-35692">
        <dgm:presLayoutVars>
          <dgm:bulletEnabled val="1"/>
        </dgm:presLayoutVars>
      </dgm:prSet>
      <dgm:spPr/>
    </dgm:pt>
    <dgm:pt modelId="{0449AF5F-71FB-467D-921C-75DBDB5C1DA3}" type="pres">
      <dgm:prSet presAssocID="{03FB3061-24C8-43E5-B350-EF3C594D3A2D}" presName="Name13" presStyleLbl="parChTrans1D2" presStyleIdx="12" presStyleCnt="15"/>
      <dgm:spPr/>
    </dgm:pt>
    <dgm:pt modelId="{948F2564-3765-4566-8022-91241B91D6AF}" type="pres">
      <dgm:prSet presAssocID="{D6F7F63C-638B-4805-B64D-8075F7B06520}" presName="childText" presStyleLbl="bgAcc1" presStyleIdx="12" presStyleCnt="15" custScaleX="313722" custScaleY="187191" custLinFactNeighborX="4847" custLinFactNeighborY="-29023">
        <dgm:presLayoutVars>
          <dgm:bulletEnabled val="1"/>
        </dgm:presLayoutVars>
      </dgm:prSet>
      <dgm:spPr/>
    </dgm:pt>
    <dgm:pt modelId="{71ADEFE3-B999-4589-8DCC-EDADA9DF6A52}" type="pres">
      <dgm:prSet presAssocID="{43D3DA84-E347-497C-9E25-A90065C28D39}" presName="Name13" presStyleLbl="parChTrans1D2" presStyleIdx="13" presStyleCnt="15"/>
      <dgm:spPr/>
    </dgm:pt>
    <dgm:pt modelId="{75758B69-99F6-47BB-B2C2-8D241223C0FC}" type="pres">
      <dgm:prSet presAssocID="{45CB6A88-F544-4C02-A2E6-3A8AD2CE8542}" presName="childText" presStyleLbl="bgAcc1" presStyleIdx="13" presStyleCnt="15" custScaleX="322889" custScaleY="191811" custLinFactNeighborX="16761" custLinFactNeighborY="-11041">
        <dgm:presLayoutVars>
          <dgm:bulletEnabled val="1"/>
        </dgm:presLayoutVars>
      </dgm:prSet>
      <dgm:spPr/>
    </dgm:pt>
    <dgm:pt modelId="{49FBA721-4B97-4698-AC91-6DD5456EB2C9}" type="pres">
      <dgm:prSet presAssocID="{31337CB4-16D5-41F1-8B65-E7AFE7AB481A}" presName="Name13" presStyleLbl="parChTrans1D2" presStyleIdx="14" presStyleCnt="15"/>
      <dgm:spPr/>
    </dgm:pt>
    <dgm:pt modelId="{C8DDCF1E-3F36-487A-9B98-5434A6A2C1FD}" type="pres">
      <dgm:prSet presAssocID="{BB89F2F1-0921-4E9A-A0F2-3FA7CD8072CB}" presName="childText" presStyleLbl="bgAcc1" presStyleIdx="14" presStyleCnt="15" custScaleX="328005" custScaleY="124544" custLinFactNeighborX="1438" custLinFactNeighborY="227">
        <dgm:presLayoutVars>
          <dgm:bulletEnabled val="1"/>
        </dgm:presLayoutVars>
      </dgm:prSet>
      <dgm:spPr/>
    </dgm:pt>
  </dgm:ptLst>
  <dgm:cxnLst>
    <dgm:cxn modelId="{4B8B0B09-D0B0-4FCE-B352-C746681DD42E}" srcId="{2321DB22-43AE-49C2-8BE5-E4A81DCE47A1}" destId="{9FB2D99E-4795-4568-A07E-1DC5B0038985}" srcOrd="0" destOrd="0" parTransId="{78E5DEBC-0105-48AE-A4B2-F6DE8AB69278}" sibTransId="{1ED0667C-48FF-42D0-8790-0626C2FF80E3}"/>
    <dgm:cxn modelId="{8464AD09-40FB-4C70-84FE-38DBE0ABEB1B}" type="presOf" srcId="{03FB3061-24C8-43E5-B350-EF3C594D3A2D}" destId="{0449AF5F-71FB-467D-921C-75DBDB5C1DA3}" srcOrd="0" destOrd="0" presId="urn:microsoft.com/office/officeart/2005/8/layout/hierarchy3"/>
    <dgm:cxn modelId="{849EB60E-6308-42B8-B56C-785521E3167F}" type="presOf" srcId="{B431E14C-0494-428E-B023-C68FE35B54CF}" destId="{B2CE152D-9C26-4BCA-B91C-D75EE370E10B}" srcOrd="0" destOrd="0" presId="urn:microsoft.com/office/officeart/2005/8/layout/hierarchy3"/>
    <dgm:cxn modelId="{D3173011-9D78-42C7-A9A4-0E757E8F5AE7}" type="presOf" srcId="{CB90841C-F033-40B8-892C-2594CA2FB4A0}" destId="{BAA907AE-1827-49E2-B298-90FEDDFE1F1B}" srcOrd="0" destOrd="0" presId="urn:microsoft.com/office/officeart/2005/8/layout/hierarchy3"/>
    <dgm:cxn modelId="{900FA214-508F-4931-AFB0-A00508F4FBB1}" type="presOf" srcId="{01B34A85-C531-4FAA-8E50-77530DF2895E}" destId="{44133AC7-496B-4A17-95A7-33093ED64B47}" srcOrd="0" destOrd="0" presId="urn:microsoft.com/office/officeart/2005/8/layout/hierarchy3"/>
    <dgm:cxn modelId="{38416420-69E9-4AD2-AFCA-87569BA93426}" srcId="{836C5C97-CF1B-49A3-9485-F74E19EF1C62}" destId="{DB7BBC9A-56FE-477B-A0B2-CD4B620D0CE4}" srcOrd="1" destOrd="0" parTransId="{56C2990B-FDEF-42AA-A193-588A8C8054F8}" sibTransId="{FBCE68BD-8FF8-4BB0-99C0-FD6F73D8CB23}"/>
    <dgm:cxn modelId="{9E4C5C21-ED93-496D-99EA-5F4A6805B053}" srcId="{61E1D863-8956-4835-ACE5-05D5AE0211A9}" destId="{FF0AD052-1B29-41BC-81E5-6F3F79DB6723}" srcOrd="0" destOrd="0" parTransId="{01B34A85-C531-4FAA-8E50-77530DF2895E}" sibTransId="{A72FCE54-9CAA-4F4E-8FA2-14CFB146ED18}"/>
    <dgm:cxn modelId="{76FA1C2A-4768-47D3-AF1A-98FA12127717}" srcId="{496A9B8D-9AA1-4D2E-B58C-3EC213EB018E}" destId="{B431E14C-0494-428E-B023-C68FE35B54CF}" srcOrd="2" destOrd="0" parTransId="{C838D0E7-E9C8-4C06-BE80-F17F581C2655}" sibTransId="{280FC2E3-ECF7-456E-8BB4-34C195504348}"/>
    <dgm:cxn modelId="{3D54A52A-8EA6-4922-9222-9A6D055516E7}" srcId="{496A9B8D-9AA1-4D2E-B58C-3EC213EB018E}" destId="{4A66B146-F0B2-4BFE-B017-629D65E55232}" srcOrd="0" destOrd="0" parTransId="{0389A003-B03E-4FDC-9035-71D09B65151F}" sibTransId="{6EC520B4-BEE4-4504-9A91-534AE5F7C685}"/>
    <dgm:cxn modelId="{8AEFEA30-A373-4BB5-AFBE-5E7156871F1B}" type="presOf" srcId="{2321DB22-43AE-49C2-8BE5-E4A81DCE47A1}" destId="{37D61CB1-77EE-4F06-A9A2-DEDF18598AE1}" srcOrd="0" destOrd="0" presId="urn:microsoft.com/office/officeart/2005/8/layout/hierarchy3"/>
    <dgm:cxn modelId="{97D3E439-BBA4-46CB-A686-8E5C0300C8CB}" type="presOf" srcId="{496A9B8D-9AA1-4D2E-B58C-3EC213EB018E}" destId="{1D059C46-73EE-464D-8ACF-E007E6327819}" srcOrd="1" destOrd="0" presId="urn:microsoft.com/office/officeart/2005/8/layout/hierarchy3"/>
    <dgm:cxn modelId="{88F76D3C-9262-4DC0-9630-26CDD6101213}" type="presOf" srcId="{C838D0E7-E9C8-4C06-BE80-F17F581C2655}" destId="{3C84FBE8-0AA1-4F89-9444-A6470480C1E5}" srcOrd="0" destOrd="0" presId="urn:microsoft.com/office/officeart/2005/8/layout/hierarchy3"/>
    <dgm:cxn modelId="{36356D5B-2EC4-4A9C-A42A-EEFD9EA7E8F8}" type="presOf" srcId="{56C2990B-FDEF-42AA-A193-588A8C8054F8}" destId="{1130D6D8-8D64-4B48-B39B-479DC22CA61B}" srcOrd="0" destOrd="0" presId="urn:microsoft.com/office/officeart/2005/8/layout/hierarchy3"/>
    <dgm:cxn modelId="{D04BEF62-D1EA-4A98-9754-D4027DB7782A}" srcId="{61E1D863-8956-4835-ACE5-05D5AE0211A9}" destId="{BB89F2F1-0921-4E9A-A0F2-3FA7CD8072CB}" srcOrd="5" destOrd="0" parTransId="{31337CB4-16D5-41F1-8B65-E7AFE7AB481A}" sibTransId="{FE2E9D5E-4CA2-4DC9-A0CF-F6BEFE5C1BCD}"/>
    <dgm:cxn modelId="{D4910765-1F9D-4B50-AD07-3EB6B0ADD682}" type="presOf" srcId="{529F18F6-ED9F-42C0-B69E-42891F6AF162}" destId="{2E577D0F-CE6A-43F4-BF07-9C048508ABE0}" srcOrd="0" destOrd="0" presId="urn:microsoft.com/office/officeart/2005/8/layout/hierarchy3"/>
    <dgm:cxn modelId="{59544365-4903-458C-8F62-A24832066961}" type="presOf" srcId="{0389A003-B03E-4FDC-9035-71D09B65151F}" destId="{2432D681-79F7-42A2-8B10-6F0275860A88}" srcOrd="0" destOrd="0" presId="urn:microsoft.com/office/officeart/2005/8/layout/hierarchy3"/>
    <dgm:cxn modelId="{BD38916C-1398-4339-AE7A-145C718F4188}" type="presOf" srcId="{BB89F2F1-0921-4E9A-A0F2-3FA7CD8072CB}" destId="{C8DDCF1E-3F36-487A-9B98-5434A6A2C1FD}" srcOrd="0" destOrd="0" presId="urn:microsoft.com/office/officeart/2005/8/layout/hierarchy3"/>
    <dgm:cxn modelId="{8F902F6E-A774-4978-ADD5-D3BEC4F1ED59}" type="presOf" srcId="{6DA432FD-86A0-4189-AB8D-CB5529C4FF6B}" destId="{982793FA-5B60-44AB-A0B0-FBE895A27E57}" srcOrd="0" destOrd="0" presId="urn:microsoft.com/office/officeart/2005/8/layout/hierarchy3"/>
    <dgm:cxn modelId="{1921886E-2347-4287-ADCA-9900A617B7EC}" srcId="{496A9B8D-9AA1-4D2E-B58C-3EC213EB018E}" destId="{FC3A5EC9-52D1-4C02-B0B3-068477590CFA}" srcOrd="1" destOrd="0" parTransId="{886332FF-637E-462B-8A00-00A93E3DE19E}" sibTransId="{D94BC678-BFBA-4987-99ED-4D62D97F7AB2}"/>
    <dgm:cxn modelId="{FF710A55-D810-4D1B-8F36-D0228EB45F36}" type="presOf" srcId="{43D3DA84-E347-497C-9E25-A90065C28D39}" destId="{71ADEFE3-B999-4589-8DCC-EDADA9DF6A52}" srcOrd="0" destOrd="0" presId="urn:microsoft.com/office/officeart/2005/8/layout/hierarchy3"/>
    <dgm:cxn modelId="{45DC6275-3967-4826-985C-A4B3D33BB29A}" srcId="{9FB2D99E-4795-4568-A07E-1DC5B0038985}" destId="{7E5743EC-C045-4998-80D4-0944F500043B}" srcOrd="0" destOrd="0" parTransId="{23D03D11-DE32-4496-A42E-F7AFA6A18ECF}" sibTransId="{F7DAB70F-4B9E-4A86-9EFE-4ECDBDD11A81}"/>
    <dgm:cxn modelId="{30539A56-4A15-49BB-AE61-9A2E7584F2A2}" type="presOf" srcId="{9FB2D99E-4795-4568-A07E-1DC5B0038985}" destId="{B8FD76AC-EAB4-4866-B86A-5763C9948509}" srcOrd="1" destOrd="0" presId="urn:microsoft.com/office/officeart/2005/8/layout/hierarchy3"/>
    <dgm:cxn modelId="{D8675479-00DD-487B-AADB-0A3875A6617D}" type="presOf" srcId="{9FB2D99E-4795-4568-A07E-1DC5B0038985}" destId="{614127AB-E72E-4FBF-94A9-12E8F1CC6205}" srcOrd="0" destOrd="0" presId="urn:microsoft.com/office/officeart/2005/8/layout/hierarchy3"/>
    <dgm:cxn modelId="{86C7055A-9FE3-4BB5-B70F-82CC5866B502}" srcId="{2321DB22-43AE-49C2-8BE5-E4A81DCE47A1}" destId="{61E1D863-8956-4835-ACE5-05D5AE0211A9}" srcOrd="3" destOrd="0" parTransId="{BA7170DC-97EA-41BC-9284-E5041421E290}" sibTransId="{B7EE7FAE-C28C-439B-9A5A-DA8D137F2767}"/>
    <dgm:cxn modelId="{E0CCC37E-04A6-42A4-AB19-626E9887D328}" srcId="{61E1D863-8956-4835-ACE5-05D5AE0211A9}" destId="{D6F7F63C-638B-4805-B64D-8075F7B06520}" srcOrd="3" destOrd="0" parTransId="{03FB3061-24C8-43E5-B350-EF3C594D3A2D}" sibTransId="{95709CC5-EA08-4410-8A9E-689F543E68FF}"/>
    <dgm:cxn modelId="{6A8BBA83-EB02-485F-A20F-A5A0DD2B250C}" type="presOf" srcId="{FC3A5EC9-52D1-4C02-B0B3-068477590CFA}" destId="{62B3976E-EFA1-458B-B3DA-CCB88F4891EC}" srcOrd="0" destOrd="0" presId="urn:microsoft.com/office/officeart/2005/8/layout/hierarchy3"/>
    <dgm:cxn modelId="{AD0FFF85-8570-49C1-97D3-759223114341}" type="presOf" srcId="{836C5C97-CF1B-49A3-9485-F74E19EF1C62}" destId="{F21D3A4F-1EE6-486D-AAAF-DB75F4D85B59}" srcOrd="1" destOrd="0" presId="urn:microsoft.com/office/officeart/2005/8/layout/hierarchy3"/>
    <dgm:cxn modelId="{E6D1C688-C321-426F-A61E-9D80E1B72FEC}" srcId="{61E1D863-8956-4835-ACE5-05D5AE0211A9}" destId="{6DA432FD-86A0-4189-AB8D-CB5529C4FF6B}" srcOrd="2" destOrd="0" parTransId="{232007AE-2A49-4B8B-B056-374073BBC43E}" sibTransId="{3F158D8E-EFEC-488E-8FC3-0E103B5DF08D}"/>
    <dgm:cxn modelId="{5D6A4C8B-1C7D-4C7C-8689-F784665D832D}" type="presOf" srcId="{35C00242-4500-4176-A484-79ED32F53368}" destId="{25EB0FAD-9613-4196-A8C2-BED97872DA40}" srcOrd="0" destOrd="0" presId="urn:microsoft.com/office/officeart/2005/8/layout/hierarchy3"/>
    <dgm:cxn modelId="{BDB1A28B-823C-45A8-B136-6C746B50BE10}" type="presOf" srcId="{AF304F3E-CBBB-452B-8007-80C55E34912B}" destId="{65A6782A-8BAA-40C4-8846-C00657ECF44B}" srcOrd="0" destOrd="0" presId="urn:microsoft.com/office/officeart/2005/8/layout/hierarchy3"/>
    <dgm:cxn modelId="{EBD2848E-A821-45FC-A3F5-6435B44BB6BF}" type="presOf" srcId="{C0C24959-9E87-4A9F-95C3-659D4237CB69}" destId="{9EE46721-F999-4AC6-BEF7-5C5F34517477}" srcOrd="0" destOrd="0" presId="urn:microsoft.com/office/officeart/2005/8/layout/hierarchy3"/>
    <dgm:cxn modelId="{5A1DC78F-FAD3-4D40-B9D7-FCF962320178}" type="presOf" srcId="{45CB6A88-F544-4C02-A2E6-3A8AD2CE8542}" destId="{75758B69-99F6-47BB-B2C2-8D241223C0FC}" srcOrd="0" destOrd="0" presId="urn:microsoft.com/office/officeart/2005/8/layout/hierarchy3"/>
    <dgm:cxn modelId="{A9697E95-6BB6-44A1-909C-31872DA42645}" type="presOf" srcId="{DB7BBC9A-56FE-477B-A0B2-CD4B620D0CE4}" destId="{151C6996-22F4-4F03-9121-02EDAD466D86}" srcOrd="0" destOrd="0" presId="urn:microsoft.com/office/officeart/2005/8/layout/hierarchy3"/>
    <dgm:cxn modelId="{53DD0D98-3445-421A-A163-99D1FF0E2C67}" srcId="{9FB2D99E-4795-4568-A07E-1DC5B0038985}" destId="{AF304F3E-CBBB-452B-8007-80C55E34912B}" srcOrd="2" destOrd="0" parTransId="{69D830E7-8193-481E-B987-B1E81F64DAAD}" sibTransId="{05985BB9-C5A3-4324-8D72-B27A52A22853}"/>
    <dgm:cxn modelId="{CC91DEA1-B13B-48FC-A595-4E9CA4C93FD1}" type="presOf" srcId="{61E1D863-8956-4835-ACE5-05D5AE0211A9}" destId="{E4F74806-1922-4C3E-934F-990FFB24FC80}" srcOrd="0" destOrd="0" presId="urn:microsoft.com/office/officeart/2005/8/layout/hierarchy3"/>
    <dgm:cxn modelId="{3EED47A2-6B13-4EF9-861D-51D9DF03111F}" type="presOf" srcId="{31337CB4-16D5-41F1-8B65-E7AFE7AB481A}" destId="{49FBA721-4B97-4698-AC91-6DD5456EB2C9}" srcOrd="0" destOrd="0" presId="urn:microsoft.com/office/officeart/2005/8/layout/hierarchy3"/>
    <dgm:cxn modelId="{C09573A2-58CF-4EE4-9D4F-95D7879ED92F}" type="presOf" srcId="{23D03D11-DE32-4496-A42E-F7AFA6A18ECF}" destId="{CA596EEE-B62E-4BF1-859E-4B64E767F0CB}" srcOrd="0" destOrd="0" presId="urn:microsoft.com/office/officeart/2005/8/layout/hierarchy3"/>
    <dgm:cxn modelId="{95CD8CA2-C626-432F-A470-3C64EDDCD504}" srcId="{61E1D863-8956-4835-ACE5-05D5AE0211A9}" destId="{CB90841C-F033-40B8-892C-2594CA2FB4A0}" srcOrd="1" destOrd="0" parTransId="{C0C24959-9E87-4A9F-95C3-659D4237CB69}" sibTransId="{1B6A5E8D-4E61-4CA1-8E2F-AD024F4B78D7}"/>
    <dgm:cxn modelId="{428B2CAA-7DAF-40FD-B4A6-6123FB0F94C0}" srcId="{9FB2D99E-4795-4568-A07E-1DC5B0038985}" destId="{C90A473C-A4B8-4B40-8E9C-F43ADAE69CB4}" srcOrd="1" destOrd="0" parTransId="{0DCD37DC-C6FE-4CB1-92C3-6F55A376C1C4}" sibTransId="{F95B23C9-6D53-466F-A243-AE2A68E3A547}"/>
    <dgm:cxn modelId="{432E6DAB-1E23-46EE-A20C-D37512E9D683}" type="presOf" srcId="{FF0AD052-1B29-41BC-81E5-6F3F79DB6723}" destId="{7F6CAF41-6F0A-407F-AF52-A82C03EB267E}" srcOrd="0" destOrd="0" presId="urn:microsoft.com/office/officeart/2005/8/layout/hierarchy3"/>
    <dgm:cxn modelId="{6494B5B0-7609-4575-A4C2-E30CABD528FF}" type="presOf" srcId="{0DCD37DC-C6FE-4CB1-92C3-6F55A376C1C4}" destId="{670FD784-E5FC-4ED4-8C37-0E13D99A3A2C}" srcOrd="0" destOrd="0" presId="urn:microsoft.com/office/officeart/2005/8/layout/hierarchy3"/>
    <dgm:cxn modelId="{977D7CB6-8AC8-4414-8166-33E0E0AE7739}" srcId="{836C5C97-CF1B-49A3-9485-F74E19EF1C62}" destId="{E2E7B0E4-03CC-4D0C-97BD-AF82ECB27C49}" srcOrd="0" destOrd="0" parTransId="{529F18F6-ED9F-42C0-B69E-42891F6AF162}" sibTransId="{1D317069-40C3-4B81-9BCF-AFF37EBAF844}"/>
    <dgm:cxn modelId="{672349BC-A684-4C64-B790-DC1BD927636E}" type="presOf" srcId="{E2E7B0E4-03CC-4D0C-97BD-AF82ECB27C49}" destId="{D400C6CD-354A-4FD2-AAE8-69CFF6B99CA5}" srcOrd="0" destOrd="0" presId="urn:microsoft.com/office/officeart/2005/8/layout/hierarchy3"/>
    <dgm:cxn modelId="{4CBD95BD-9272-4D34-8BB1-7874608E2D8A}" type="presOf" srcId="{7E5743EC-C045-4998-80D4-0944F500043B}" destId="{5B3843FD-9C2D-40F0-9757-D3B3703CF499}" srcOrd="0" destOrd="0" presId="urn:microsoft.com/office/officeart/2005/8/layout/hierarchy3"/>
    <dgm:cxn modelId="{1B4A71BE-6067-4814-9F8F-4790AEE56921}" type="presOf" srcId="{D6F7F63C-638B-4805-B64D-8075F7B06520}" destId="{948F2564-3765-4566-8022-91241B91D6AF}" srcOrd="0" destOrd="0" presId="urn:microsoft.com/office/officeart/2005/8/layout/hierarchy3"/>
    <dgm:cxn modelId="{B7EE92C4-DB53-4DBD-91F8-8C4A3B991341}" type="presOf" srcId="{4A66B146-F0B2-4BFE-B017-629D65E55232}" destId="{8F6D3221-7AE4-495A-AA78-FB28F4487314}" srcOrd="0" destOrd="0" presId="urn:microsoft.com/office/officeart/2005/8/layout/hierarchy3"/>
    <dgm:cxn modelId="{5C9BE5C5-0D8B-4C08-BEBF-19FC5EBDB4A7}" srcId="{496A9B8D-9AA1-4D2E-B58C-3EC213EB018E}" destId="{35C00242-4500-4176-A484-79ED32F53368}" srcOrd="3" destOrd="0" parTransId="{3FAD0760-8671-4E18-8AEC-9C23915AB659}" sibTransId="{E29D0AB2-935E-47FA-B4CE-15669F0B1E06}"/>
    <dgm:cxn modelId="{67F6C1C8-EB87-40E8-94DC-6C36960A2BB3}" type="presOf" srcId="{886332FF-637E-462B-8A00-00A93E3DE19E}" destId="{79901CEE-0F43-47A6-B243-47DF327589FE}" srcOrd="0" destOrd="0" presId="urn:microsoft.com/office/officeart/2005/8/layout/hierarchy3"/>
    <dgm:cxn modelId="{2F49E4C9-1A87-468D-85F6-C2AFED31FD06}" type="presOf" srcId="{496A9B8D-9AA1-4D2E-B58C-3EC213EB018E}" destId="{75CD7AB4-3AC8-43F5-8B58-62C23FC89BB5}" srcOrd="0" destOrd="0" presId="urn:microsoft.com/office/officeart/2005/8/layout/hierarchy3"/>
    <dgm:cxn modelId="{14F77BD1-A657-4407-91E6-C39986921F20}" srcId="{2321DB22-43AE-49C2-8BE5-E4A81DCE47A1}" destId="{496A9B8D-9AA1-4D2E-B58C-3EC213EB018E}" srcOrd="1" destOrd="0" parTransId="{1CFEBEAD-331B-4912-B82A-F81EB3BA8BCA}" sibTransId="{0BE11A8B-15BF-4D8A-8AC8-790DC6787A17}"/>
    <dgm:cxn modelId="{196129DB-A8BF-4CEB-ADD7-DD0E6558B101}" type="presOf" srcId="{836C5C97-CF1B-49A3-9485-F74E19EF1C62}" destId="{B2B2FC8D-ED5B-4E46-94B9-04FD72890FC6}" srcOrd="0" destOrd="0" presId="urn:microsoft.com/office/officeart/2005/8/layout/hierarchy3"/>
    <dgm:cxn modelId="{22CFE1DB-E581-4208-8C43-246A9B2AFC2D}" type="presOf" srcId="{61E1D863-8956-4835-ACE5-05D5AE0211A9}" destId="{EC0D8331-0332-4F18-999D-554699675BA4}" srcOrd="1" destOrd="0" presId="urn:microsoft.com/office/officeart/2005/8/layout/hierarchy3"/>
    <dgm:cxn modelId="{FB89B9E7-375E-417C-9EA3-9090705B758D}" type="presOf" srcId="{C90A473C-A4B8-4B40-8E9C-F43ADAE69CB4}" destId="{2EBE9D8A-3917-4DCB-A7D8-1243C21E46CE}" srcOrd="0" destOrd="0" presId="urn:microsoft.com/office/officeart/2005/8/layout/hierarchy3"/>
    <dgm:cxn modelId="{882033EB-086C-4FCC-9EB6-72B510C3C225}" srcId="{2321DB22-43AE-49C2-8BE5-E4A81DCE47A1}" destId="{836C5C97-CF1B-49A3-9485-F74E19EF1C62}" srcOrd="2" destOrd="0" parTransId="{F6A343FB-AF1A-4D04-800A-08D23E5F888F}" sibTransId="{C8490191-1EA7-465C-ADE9-1A14D113CAC9}"/>
    <dgm:cxn modelId="{4A69B3EE-DBE4-4ECD-AE40-F30A6769492B}" srcId="{61E1D863-8956-4835-ACE5-05D5AE0211A9}" destId="{45CB6A88-F544-4C02-A2E6-3A8AD2CE8542}" srcOrd="4" destOrd="0" parTransId="{43D3DA84-E347-497C-9E25-A90065C28D39}" sibTransId="{25458EDA-9716-4BBF-A06D-2635B6DBF9EF}"/>
    <dgm:cxn modelId="{AEA066F3-B488-48F8-9690-29464D47F971}" type="presOf" srcId="{232007AE-2A49-4B8B-B056-374073BBC43E}" destId="{B01F3E26-7C28-4777-8FFB-313859C6A2E1}" srcOrd="0" destOrd="0" presId="urn:microsoft.com/office/officeart/2005/8/layout/hierarchy3"/>
    <dgm:cxn modelId="{643EF3F5-8868-4E8C-BFAF-92CB80ED9F9D}" type="presOf" srcId="{3FAD0760-8671-4E18-8AEC-9C23915AB659}" destId="{FFDC1F19-0D6D-46D5-B3A0-B4AF3797640C}" srcOrd="0" destOrd="0" presId="urn:microsoft.com/office/officeart/2005/8/layout/hierarchy3"/>
    <dgm:cxn modelId="{EF48BCFE-E228-42D0-A071-F6371A868D1F}" type="presOf" srcId="{69D830E7-8193-481E-B987-B1E81F64DAAD}" destId="{3D59D5FB-A0F5-44A1-A4ED-F114533C6CDD}" srcOrd="0" destOrd="0" presId="urn:microsoft.com/office/officeart/2005/8/layout/hierarchy3"/>
    <dgm:cxn modelId="{A3EA35F0-5952-427B-836F-E944A919EA4B}" type="presParOf" srcId="{37D61CB1-77EE-4F06-A9A2-DEDF18598AE1}" destId="{F58253F6-916E-4D67-A09D-B6F6CD5DF56A}" srcOrd="0" destOrd="0" presId="urn:microsoft.com/office/officeart/2005/8/layout/hierarchy3"/>
    <dgm:cxn modelId="{E26F2E35-0E4B-42B6-B1C4-FD4F62344866}" type="presParOf" srcId="{F58253F6-916E-4D67-A09D-B6F6CD5DF56A}" destId="{E6F42115-E9BC-4EB6-BCCA-451AD365532F}" srcOrd="0" destOrd="0" presId="urn:microsoft.com/office/officeart/2005/8/layout/hierarchy3"/>
    <dgm:cxn modelId="{10A0B43F-4477-4E94-B1AF-B1F55364E592}" type="presParOf" srcId="{E6F42115-E9BC-4EB6-BCCA-451AD365532F}" destId="{614127AB-E72E-4FBF-94A9-12E8F1CC6205}" srcOrd="0" destOrd="0" presId="urn:microsoft.com/office/officeart/2005/8/layout/hierarchy3"/>
    <dgm:cxn modelId="{00FDC65B-3799-46D3-93A0-35AE3AC93216}" type="presParOf" srcId="{E6F42115-E9BC-4EB6-BCCA-451AD365532F}" destId="{B8FD76AC-EAB4-4866-B86A-5763C9948509}" srcOrd="1" destOrd="0" presId="urn:microsoft.com/office/officeart/2005/8/layout/hierarchy3"/>
    <dgm:cxn modelId="{B534AD56-A965-435B-BB90-9A830B2190BD}" type="presParOf" srcId="{F58253F6-916E-4D67-A09D-B6F6CD5DF56A}" destId="{CBBC6A48-751C-4E0B-ADC5-F371BADB8CAA}" srcOrd="1" destOrd="0" presId="urn:microsoft.com/office/officeart/2005/8/layout/hierarchy3"/>
    <dgm:cxn modelId="{2709438A-777C-4FBA-910E-3075F5D4F9C3}" type="presParOf" srcId="{CBBC6A48-751C-4E0B-ADC5-F371BADB8CAA}" destId="{CA596EEE-B62E-4BF1-859E-4B64E767F0CB}" srcOrd="0" destOrd="0" presId="urn:microsoft.com/office/officeart/2005/8/layout/hierarchy3"/>
    <dgm:cxn modelId="{AED63549-F6BB-4FAA-A420-25332759CF9A}" type="presParOf" srcId="{CBBC6A48-751C-4E0B-ADC5-F371BADB8CAA}" destId="{5B3843FD-9C2D-40F0-9757-D3B3703CF499}" srcOrd="1" destOrd="0" presId="urn:microsoft.com/office/officeart/2005/8/layout/hierarchy3"/>
    <dgm:cxn modelId="{CBBB626E-73D3-47E2-88F8-727B7800736E}" type="presParOf" srcId="{CBBC6A48-751C-4E0B-ADC5-F371BADB8CAA}" destId="{670FD784-E5FC-4ED4-8C37-0E13D99A3A2C}" srcOrd="2" destOrd="0" presId="urn:microsoft.com/office/officeart/2005/8/layout/hierarchy3"/>
    <dgm:cxn modelId="{95DA4C47-31DF-482A-AE79-40789C189D61}" type="presParOf" srcId="{CBBC6A48-751C-4E0B-ADC5-F371BADB8CAA}" destId="{2EBE9D8A-3917-4DCB-A7D8-1243C21E46CE}" srcOrd="3" destOrd="0" presId="urn:microsoft.com/office/officeart/2005/8/layout/hierarchy3"/>
    <dgm:cxn modelId="{0FFA9FCB-379F-4575-B31C-27E83F956C95}" type="presParOf" srcId="{CBBC6A48-751C-4E0B-ADC5-F371BADB8CAA}" destId="{3D59D5FB-A0F5-44A1-A4ED-F114533C6CDD}" srcOrd="4" destOrd="0" presId="urn:microsoft.com/office/officeart/2005/8/layout/hierarchy3"/>
    <dgm:cxn modelId="{D7C924A1-E75D-401D-829B-1DA87CA030D2}" type="presParOf" srcId="{CBBC6A48-751C-4E0B-ADC5-F371BADB8CAA}" destId="{65A6782A-8BAA-40C4-8846-C00657ECF44B}" srcOrd="5" destOrd="0" presId="urn:microsoft.com/office/officeart/2005/8/layout/hierarchy3"/>
    <dgm:cxn modelId="{9790A81D-3251-4E90-A92F-61AA8FA9FBA4}" type="presParOf" srcId="{37D61CB1-77EE-4F06-A9A2-DEDF18598AE1}" destId="{2C77648D-9A50-4DE0-8161-98993E69EA92}" srcOrd="1" destOrd="0" presId="urn:microsoft.com/office/officeart/2005/8/layout/hierarchy3"/>
    <dgm:cxn modelId="{7C94972D-E16C-44CD-ACBD-CC496B8246F9}" type="presParOf" srcId="{2C77648D-9A50-4DE0-8161-98993E69EA92}" destId="{889FA39E-235D-413B-B806-01D9D8F0C44C}" srcOrd="0" destOrd="0" presId="urn:microsoft.com/office/officeart/2005/8/layout/hierarchy3"/>
    <dgm:cxn modelId="{B1F24AF4-C1DC-4076-80EE-D0BE383A0FAD}" type="presParOf" srcId="{889FA39E-235D-413B-B806-01D9D8F0C44C}" destId="{75CD7AB4-3AC8-43F5-8B58-62C23FC89BB5}" srcOrd="0" destOrd="0" presId="urn:microsoft.com/office/officeart/2005/8/layout/hierarchy3"/>
    <dgm:cxn modelId="{9CEA0485-9DC3-4C9A-9A6C-618ACA27BCA1}" type="presParOf" srcId="{889FA39E-235D-413B-B806-01D9D8F0C44C}" destId="{1D059C46-73EE-464D-8ACF-E007E6327819}" srcOrd="1" destOrd="0" presId="urn:microsoft.com/office/officeart/2005/8/layout/hierarchy3"/>
    <dgm:cxn modelId="{7684C60E-511F-4198-9886-BE9FD9E63C0A}" type="presParOf" srcId="{2C77648D-9A50-4DE0-8161-98993E69EA92}" destId="{EDBC9836-2A8F-4843-A759-58D19964AAC5}" srcOrd="1" destOrd="0" presId="urn:microsoft.com/office/officeart/2005/8/layout/hierarchy3"/>
    <dgm:cxn modelId="{B2F22FC8-3678-44E4-ADBE-7056DF2FCCD6}" type="presParOf" srcId="{EDBC9836-2A8F-4843-A759-58D19964AAC5}" destId="{2432D681-79F7-42A2-8B10-6F0275860A88}" srcOrd="0" destOrd="0" presId="urn:microsoft.com/office/officeart/2005/8/layout/hierarchy3"/>
    <dgm:cxn modelId="{AE3150C4-9F61-4F98-9EA1-1DFD1595118C}" type="presParOf" srcId="{EDBC9836-2A8F-4843-A759-58D19964AAC5}" destId="{8F6D3221-7AE4-495A-AA78-FB28F4487314}" srcOrd="1" destOrd="0" presId="urn:microsoft.com/office/officeart/2005/8/layout/hierarchy3"/>
    <dgm:cxn modelId="{2A5FBD2B-D7A1-4079-ABA7-914A355E54CA}" type="presParOf" srcId="{EDBC9836-2A8F-4843-A759-58D19964AAC5}" destId="{79901CEE-0F43-47A6-B243-47DF327589FE}" srcOrd="2" destOrd="0" presId="urn:microsoft.com/office/officeart/2005/8/layout/hierarchy3"/>
    <dgm:cxn modelId="{3B77A152-701A-4FFE-833B-C66A7DA3DA2C}" type="presParOf" srcId="{EDBC9836-2A8F-4843-A759-58D19964AAC5}" destId="{62B3976E-EFA1-458B-B3DA-CCB88F4891EC}" srcOrd="3" destOrd="0" presId="urn:microsoft.com/office/officeart/2005/8/layout/hierarchy3"/>
    <dgm:cxn modelId="{1BC6ADCA-C266-4D05-B212-62478485ECDA}" type="presParOf" srcId="{EDBC9836-2A8F-4843-A759-58D19964AAC5}" destId="{3C84FBE8-0AA1-4F89-9444-A6470480C1E5}" srcOrd="4" destOrd="0" presId="urn:microsoft.com/office/officeart/2005/8/layout/hierarchy3"/>
    <dgm:cxn modelId="{1FDC3731-6A30-4BF6-84D6-2BA826EEBDDD}" type="presParOf" srcId="{EDBC9836-2A8F-4843-A759-58D19964AAC5}" destId="{B2CE152D-9C26-4BCA-B91C-D75EE370E10B}" srcOrd="5" destOrd="0" presId="urn:microsoft.com/office/officeart/2005/8/layout/hierarchy3"/>
    <dgm:cxn modelId="{D8157690-F72F-47DE-A835-8A1DE8BDEC74}" type="presParOf" srcId="{EDBC9836-2A8F-4843-A759-58D19964AAC5}" destId="{FFDC1F19-0D6D-46D5-B3A0-B4AF3797640C}" srcOrd="6" destOrd="0" presId="urn:microsoft.com/office/officeart/2005/8/layout/hierarchy3"/>
    <dgm:cxn modelId="{27141B45-C9F9-42DB-8EAB-467759FA0B2C}" type="presParOf" srcId="{EDBC9836-2A8F-4843-A759-58D19964AAC5}" destId="{25EB0FAD-9613-4196-A8C2-BED97872DA40}" srcOrd="7" destOrd="0" presId="urn:microsoft.com/office/officeart/2005/8/layout/hierarchy3"/>
    <dgm:cxn modelId="{8F06AEE3-DDDB-48EE-A804-9E77B33EDA6C}" type="presParOf" srcId="{37D61CB1-77EE-4F06-A9A2-DEDF18598AE1}" destId="{7BC5F2FA-A667-4AF8-A0B4-6DE2C28EDECB}" srcOrd="2" destOrd="0" presId="urn:microsoft.com/office/officeart/2005/8/layout/hierarchy3"/>
    <dgm:cxn modelId="{4DB71668-5FA0-4E3B-B036-5EFD344E953C}" type="presParOf" srcId="{7BC5F2FA-A667-4AF8-A0B4-6DE2C28EDECB}" destId="{43E0DC4F-5028-42A3-A241-0D19B56BBC4C}" srcOrd="0" destOrd="0" presId="urn:microsoft.com/office/officeart/2005/8/layout/hierarchy3"/>
    <dgm:cxn modelId="{0A9B41E4-38A3-479F-B23A-EAC09C064A5F}" type="presParOf" srcId="{43E0DC4F-5028-42A3-A241-0D19B56BBC4C}" destId="{B2B2FC8D-ED5B-4E46-94B9-04FD72890FC6}" srcOrd="0" destOrd="0" presId="urn:microsoft.com/office/officeart/2005/8/layout/hierarchy3"/>
    <dgm:cxn modelId="{BA8CE369-88FF-42D2-A3FF-DCAEDF083801}" type="presParOf" srcId="{43E0DC4F-5028-42A3-A241-0D19B56BBC4C}" destId="{F21D3A4F-1EE6-486D-AAAF-DB75F4D85B59}" srcOrd="1" destOrd="0" presId="urn:microsoft.com/office/officeart/2005/8/layout/hierarchy3"/>
    <dgm:cxn modelId="{8DB2DFA0-C966-437C-8464-E06BE72006CA}" type="presParOf" srcId="{7BC5F2FA-A667-4AF8-A0B4-6DE2C28EDECB}" destId="{D94ED2DC-3FB5-41A9-A2A7-1125DF578584}" srcOrd="1" destOrd="0" presId="urn:microsoft.com/office/officeart/2005/8/layout/hierarchy3"/>
    <dgm:cxn modelId="{BF771C2F-E2F6-4C6E-9FEA-D22763C9007E}" type="presParOf" srcId="{D94ED2DC-3FB5-41A9-A2A7-1125DF578584}" destId="{2E577D0F-CE6A-43F4-BF07-9C048508ABE0}" srcOrd="0" destOrd="0" presId="urn:microsoft.com/office/officeart/2005/8/layout/hierarchy3"/>
    <dgm:cxn modelId="{B8F521FD-5A82-4D67-98AD-DCD7D2AED6AF}" type="presParOf" srcId="{D94ED2DC-3FB5-41A9-A2A7-1125DF578584}" destId="{D400C6CD-354A-4FD2-AAE8-69CFF6B99CA5}" srcOrd="1" destOrd="0" presId="urn:microsoft.com/office/officeart/2005/8/layout/hierarchy3"/>
    <dgm:cxn modelId="{A7AD951D-BFB5-4BE7-B281-88274BA108D7}" type="presParOf" srcId="{D94ED2DC-3FB5-41A9-A2A7-1125DF578584}" destId="{1130D6D8-8D64-4B48-B39B-479DC22CA61B}" srcOrd="2" destOrd="0" presId="urn:microsoft.com/office/officeart/2005/8/layout/hierarchy3"/>
    <dgm:cxn modelId="{7589A11F-6D84-4CC0-8055-5E9321A82087}" type="presParOf" srcId="{D94ED2DC-3FB5-41A9-A2A7-1125DF578584}" destId="{151C6996-22F4-4F03-9121-02EDAD466D86}" srcOrd="3" destOrd="0" presId="urn:microsoft.com/office/officeart/2005/8/layout/hierarchy3"/>
    <dgm:cxn modelId="{B6A99C3B-E9DE-4026-A45F-F157991BDE4E}" type="presParOf" srcId="{37D61CB1-77EE-4F06-A9A2-DEDF18598AE1}" destId="{D6D0FAF5-8754-4A42-99C9-B0E2289DC39F}" srcOrd="3" destOrd="0" presId="urn:microsoft.com/office/officeart/2005/8/layout/hierarchy3"/>
    <dgm:cxn modelId="{74C17739-93B3-4365-8073-81600BCC666A}" type="presParOf" srcId="{D6D0FAF5-8754-4A42-99C9-B0E2289DC39F}" destId="{E4E50AED-4899-4B90-A680-F44E862D72F9}" srcOrd="0" destOrd="0" presId="urn:microsoft.com/office/officeart/2005/8/layout/hierarchy3"/>
    <dgm:cxn modelId="{071BCDAF-0E60-47E9-AF7E-8E0CD9364E85}" type="presParOf" srcId="{E4E50AED-4899-4B90-A680-F44E862D72F9}" destId="{E4F74806-1922-4C3E-934F-990FFB24FC80}" srcOrd="0" destOrd="0" presId="urn:microsoft.com/office/officeart/2005/8/layout/hierarchy3"/>
    <dgm:cxn modelId="{5B4A6242-CC90-4C8A-946F-5F9341ED50CE}" type="presParOf" srcId="{E4E50AED-4899-4B90-A680-F44E862D72F9}" destId="{EC0D8331-0332-4F18-999D-554699675BA4}" srcOrd="1" destOrd="0" presId="urn:microsoft.com/office/officeart/2005/8/layout/hierarchy3"/>
    <dgm:cxn modelId="{BCAC6F61-9742-4BCC-840E-06D9B1AC0494}" type="presParOf" srcId="{D6D0FAF5-8754-4A42-99C9-B0E2289DC39F}" destId="{D1686818-DC06-4BB0-A25E-D171913E20BA}" srcOrd="1" destOrd="0" presId="urn:microsoft.com/office/officeart/2005/8/layout/hierarchy3"/>
    <dgm:cxn modelId="{3F12C355-74D7-4E48-AAD3-4B87C8D53468}" type="presParOf" srcId="{D1686818-DC06-4BB0-A25E-D171913E20BA}" destId="{44133AC7-496B-4A17-95A7-33093ED64B47}" srcOrd="0" destOrd="0" presId="urn:microsoft.com/office/officeart/2005/8/layout/hierarchy3"/>
    <dgm:cxn modelId="{01A73B02-4F7F-4C05-B5CB-0DD08A669C2B}" type="presParOf" srcId="{D1686818-DC06-4BB0-A25E-D171913E20BA}" destId="{7F6CAF41-6F0A-407F-AF52-A82C03EB267E}" srcOrd="1" destOrd="0" presId="urn:microsoft.com/office/officeart/2005/8/layout/hierarchy3"/>
    <dgm:cxn modelId="{4F2799DE-9364-4AF3-BA54-E588F982A8D0}" type="presParOf" srcId="{D1686818-DC06-4BB0-A25E-D171913E20BA}" destId="{9EE46721-F999-4AC6-BEF7-5C5F34517477}" srcOrd="2" destOrd="0" presId="urn:microsoft.com/office/officeart/2005/8/layout/hierarchy3"/>
    <dgm:cxn modelId="{4499C5F4-8C48-4262-B663-1EB1C2CCB026}" type="presParOf" srcId="{D1686818-DC06-4BB0-A25E-D171913E20BA}" destId="{BAA907AE-1827-49E2-B298-90FEDDFE1F1B}" srcOrd="3" destOrd="0" presId="urn:microsoft.com/office/officeart/2005/8/layout/hierarchy3"/>
    <dgm:cxn modelId="{A76FA216-5AE4-45FC-BD7C-AB0D12A37494}" type="presParOf" srcId="{D1686818-DC06-4BB0-A25E-D171913E20BA}" destId="{B01F3E26-7C28-4777-8FFB-313859C6A2E1}" srcOrd="4" destOrd="0" presId="urn:microsoft.com/office/officeart/2005/8/layout/hierarchy3"/>
    <dgm:cxn modelId="{E4E023F5-07D8-4665-8CA3-AAD2617E8FF5}" type="presParOf" srcId="{D1686818-DC06-4BB0-A25E-D171913E20BA}" destId="{982793FA-5B60-44AB-A0B0-FBE895A27E57}" srcOrd="5" destOrd="0" presId="urn:microsoft.com/office/officeart/2005/8/layout/hierarchy3"/>
    <dgm:cxn modelId="{A87C9C6A-25DE-4CCC-B8B3-7CA31D6E003A}" type="presParOf" srcId="{D1686818-DC06-4BB0-A25E-D171913E20BA}" destId="{0449AF5F-71FB-467D-921C-75DBDB5C1DA3}" srcOrd="6" destOrd="0" presId="urn:microsoft.com/office/officeart/2005/8/layout/hierarchy3"/>
    <dgm:cxn modelId="{6A532D0E-E2F9-4A2C-825E-A7C527ECB822}" type="presParOf" srcId="{D1686818-DC06-4BB0-A25E-D171913E20BA}" destId="{948F2564-3765-4566-8022-91241B91D6AF}" srcOrd="7" destOrd="0" presId="urn:microsoft.com/office/officeart/2005/8/layout/hierarchy3"/>
    <dgm:cxn modelId="{53B9E3B4-2D03-4660-B441-7D87FB9687FD}" type="presParOf" srcId="{D1686818-DC06-4BB0-A25E-D171913E20BA}" destId="{71ADEFE3-B999-4589-8DCC-EDADA9DF6A52}" srcOrd="8" destOrd="0" presId="urn:microsoft.com/office/officeart/2005/8/layout/hierarchy3"/>
    <dgm:cxn modelId="{5D5F77C7-C009-4F2E-A6C3-A83E5B8CAA84}" type="presParOf" srcId="{D1686818-DC06-4BB0-A25E-D171913E20BA}" destId="{75758B69-99F6-47BB-B2C2-8D241223C0FC}" srcOrd="9" destOrd="0" presId="urn:microsoft.com/office/officeart/2005/8/layout/hierarchy3"/>
    <dgm:cxn modelId="{8DEA125F-49A2-4500-93C3-49A251BA94DB}" type="presParOf" srcId="{D1686818-DC06-4BB0-A25E-D171913E20BA}" destId="{49FBA721-4B97-4698-AC91-6DD5456EB2C9}" srcOrd="10" destOrd="0" presId="urn:microsoft.com/office/officeart/2005/8/layout/hierarchy3"/>
    <dgm:cxn modelId="{1929858B-714C-4271-A3DC-5CE62C149E8F}" type="presParOf" srcId="{D1686818-DC06-4BB0-A25E-D171913E20BA}" destId="{C8DDCF1E-3F36-487A-9B98-5434A6A2C1F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98BB9D-E3AB-41EE-AA3A-209CDE36CD61}"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US"/>
        </a:p>
      </dgm:t>
    </dgm:pt>
    <dgm:pt modelId="{321219BA-924C-4A1F-B2C2-2D46DC31112A}">
      <dgm:prSet phldrT="[Text]" custT="1"/>
      <dgm:spPr/>
      <dgm:t>
        <a:bodyPr/>
        <a:lstStyle/>
        <a:p>
          <a:pPr algn="ctr"/>
          <a:r>
            <a:rPr lang="en-US" sz="2000" b="1" dirty="0"/>
            <a:t>Informatics and related products</a:t>
          </a:r>
          <a:endParaRPr lang="en-US" sz="2000" dirty="0"/>
        </a:p>
      </dgm:t>
    </dgm:pt>
    <dgm:pt modelId="{1005A948-A29A-4BFF-B482-3FE4B2160A6B}" type="parTrans" cxnId="{BA6412AF-7FC2-48AA-B239-CD0C2BEB514B}">
      <dgm:prSet/>
      <dgm:spPr/>
      <dgm:t>
        <a:bodyPr/>
        <a:lstStyle/>
        <a:p>
          <a:endParaRPr lang="en-US"/>
        </a:p>
      </dgm:t>
    </dgm:pt>
    <dgm:pt modelId="{7D5A4C90-7064-43C1-A87B-2923D7B8BCAE}" type="sibTrans" cxnId="{BA6412AF-7FC2-48AA-B239-CD0C2BEB514B}">
      <dgm:prSet/>
      <dgm:spPr/>
      <dgm:t>
        <a:bodyPr/>
        <a:lstStyle/>
        <a:p>
          <a:endParaRPr lang="en-US"/>
        </a:p>
      </dgm:t>
    </dgm:pt>
    <dgm:pt modelId="{28C6BF67-29DF-4B50-A130-19ED3B71294A}">
      <dgm:prSet phldrT="[Text]" custT="1"/>
      <dgm:spPr/>
      <dgm:t>
        <a:bodyPr/>
        <a:lstStyle/>
        <a:p>
          <a:pPr algn="l"/>
          <a:r>
            <a:rPr lang="en-US" sz="1400" dirty="0"/>
            <a:t>The use of computers plays an increasing role on the analysis and interpretation of data, the design, control and  automation of industrial plants</a:t>
          </a:r>
        </a:p>
      </dgm:t>
    </dgm:pt>
    <dgm:pt modelId="{E592E47E-9C0C-4DEC-AA44-8A324AC76419}" type="parTrans" cxnId="{0C6CF139-0F8F-4FFC-A115-ADF4C9EA2A99}">
      <dgm:prSet/>
      <dgm:spPr/>
      <dgm:t>
        <a:bodyPr/>
        <a:lstStyle/>
        <a:p>
          <a:endParaRPr lang="en-US"/>
        </a:p>
      </dgm:t>
    </dgm:pt>
    <dgm:pt modelId="{09138AF3-F916-4767-9748-F729F4415424}" type="sibTrans" cxnId="{0C6CF139-0F8F-4FFC-A115-ADF4C9EA2A99}">
      <dgm:prSet/>
      <dgm:spPr/>
      <dgm:t>
        <a:bodyPr/>
        <a:lstStyle/>
        <a:p>
          <a:endParaRPr lang="en-US"/>
        </a:p>
      </dgm:t>
    </dgm:pt>
    <dgm:pt modelId="{FC2C557C-4A88-46DF-B39F-DAEC26E6D55A}" type="pres">
      <dgm:prSet presAssocID="{4198BB9D-E3AB-41EE-AA3A-209CDE36CD61}" presName="diagram" presStyleCnt="0">
        <dgm:presLayoutVars>
          <dgm:chPref val="1"/>
          <dgm:dir/>
          <dgm:animOne val="branch"/>
          <dgm:animLvl val="lvl"/>
          <dgm:resizeHandles/>
        </dgm:presLayoutVars>
      </dgm:prSet>
      <dgm:spPr/>
    </dgm:pt>
    <dgm:pt modelId="{98C7041C-A392-44AB-9D36-707811AE3605}" type="pres">
      <dgm:prSet presAssocID="{321219BA-924C-4A1F-B2C2-2D46DC31112A}" presName="root" presStyleCnt="0"/>
      <dgm:spPr/>
    </dgm:pt>
    <dgm:pt modelId="{CD3E7B2F-E69F-4455-B2D6-4E1A9228EFB3}" type="pres">
      <dgm:prSet presAssocID="{321219BA-924C-4A1F-B2C2-2D46DC31112A}" presName="rootComposite" presStyleCnt="0"/>
      <dgm:spPr/>
    </dgm:pt>
    <dgm:pt modelId="{D1302C9F-9006-4EF8-8E62-C995A6E6C134}" type="pres">
      <dgm:prSet presAssocID="{321219BA-924C-4A1F-B2C2-2D46DC31112A}" presName="rootText" presStyleLbl="node1" presStyleIdx="0" presStyleCnt="1" custScaleX="562092" custScaleY="108032" custLinFactNeighborX="14338" custLinFactNeighborY="-16742"/>
      <dgm:spPr/>
    </dgm:pt>
    <dgm:pt modelId="{599C42A6-3C26-4C59-989A-2B71C4CEA7E0}" type="pres">
      <dgm:prSet presAssocID="{321219BA-924C-4A1F-B2C2-2D46DC31112A}" presName="rootConnector" presStyleLbl="node1" presStyleIdx="0" presStyleCnt="1"/>
      <dgm:spPr/>
    </dgm:pt>
    <dgm:pt modelId="{5718A99A-0C4A-4529-8B04-7F175F957D83}" type="pres">
      <dgm:prSet presAssocID="{321219BA-924C-4A1F-B2C2-2D46DC31112A}" presName="childShape" presStyleCnt="0"/>
      <dgm:spPr/>
    </dgm:pt>
    <dgm:pt modelId="{CE18F391-0CC3-4170-9C2F-DDF1B01E0817}" type="pres">
      <dgm:prSet presAssocID="{E592E47E-9C0C-4DEC-AA44-8A324AC76419}" presName="Name13" presStyleLbl="parChTrans1D2" presStyleIdx="0" presStyleCnt="1"/>
      <dgm:spPr/>
    </dgm:pt>
    <dgm:pt modelId="{55D9BE15-1DA7-469D-8754-0ECAD56E1EC0}" type="pres">
      <dgm:prSet presAssocID="{28C6BF67-29DF-4B50-A130-19ED3B71294A}" presName="childText" presStyleLbl="bgAcc1" presStyleIdx="0" presStyleCnt="1" custScaleX="599281" custScaleY="220777" custLinFactNeighborX="-14573" custLinFactNeighborY="-19938">
        <dgm:presLayoutVars>
          <dgm:bulletEnabled val="1"/>
        </dgm:presLayoutVars>
      </dgm:prSet>
      <dgm:spPr/>
    </dgm:pt>
  </dgm:ptLst>
  <dgm:cxnLst>
    <dgm:cxn modelId="{5B76321E-B3E6-4C5D-8891-3FA330B8240C}" type="presOf" srcId="{321219BA-924C-4A1F-B2C2-2D46DC31112A}" destId="{599C42A6-3C26-4C59-989A-2B71C4CEA7E0}" srcOrd="1" destOrd="0" presId="urn:microsoft.com/office/officeart/2005/8/layout/hierarchy3"/>
    <dgm:cxn modelId="{0C6CF139-0F8F-4FFC-A115-ADF4C9EA2A99}" srcId="{321219BA-924C-4A1F-B2C2-2D46DC31112A}" destId="{28C6BF67-29DF-4B50-A130-19ED3B71294A}" srcOrd="0" destOrd="0" parTransId="{E592E47E-9C0C-4DEC-AA44-8A324AC76419}" sibTransId="{09138AF3-F916-4767-9748-F729F4415424}"/>
    <dgm:cxn modelId="{6484EF9E-E045-43D8-BDBF-34DFDD58A544}" type="presOf" srcId="{321219BA-924C-4A1F-B2C2-2D46DC31112A}" destId="{D1302C9F-9006-4EF8-8E62-C995A6E6C134}" srcOrd="0" destOrd="0" presId="urn:microsoft.com/office/officeart/2005/8/layout/hierarchy3"/>
    <dgm:cxn modelId="{BA6412AF-7FC2-48AA-B239-CD0C2BEB514B}" srcId="{4198BB9D-E3AB-41EE-AA3A-209CDE36CD61}" destId="{321219BA-924C-4A1F-B2C2-2D46DC31112A}" srcOrd="0" destOrd="0" parTransId="{1005A948-A29A-4BFF-B482-3FE4B2160A6B}" sibTransId="{7D5A4C90-7064-43C1-A87B-2923D7B8BCAE}"/>
    <dgm:cxn modelId="{5D9C94BD-8AB5-4BFC-AE6F-063D384A10B4}" type="presOf" srcId="{4198BB9D-E3AB-41EE-AA3A-209CDE36CD61}" destId="{FC2C557C-4A88-46DF-B39F-DAEC26E6D55A}" srcOrd="0" destOrd="0" presId="urn:microsoft.com/office/officeart/2005/8/layout/hierarchy3"/>
    <dgm:cxn modelId="{F25B3DC0-4BF8-49E3-B402-F7A52624BB4D}" type="presOf" srcId="{E592E47E-9C0C-4DEC-AA44-8A324AC76419}" destId="{CE18F391-0CC3-4170-9C2F-DDF1B01E0817}" srcOrd="0" destOrd="0" presId="urn:microsoft.com/office/officeart/2005/8/layout/hierarchy3"/>
    <dgm:cxn modelId="{FC32DCE0-01D0-446B-9FA4-917502BCDEFC}" type="presOf" srcId="{28C6BF67-29DF-4B50-A130-19ED3B71294A}" destId="{55D9BE15-1DA7-469D-8754-0ECAD56E1EC0}" srcOrd="0" destOrd="0" presId="urn:microsoft.com/office/officeart/2005/8/layout/hierarchy3"/>
    <dgm:cxn modelId="{87B7393E-79CF-443E-93CE-6FE167D5866B}" type="presParOf" srcId="{FC2C557C-4A88-46DF-B39F-DAEC26E6D55A}" destId="{98C7041C-A392-44AB-9D36-707811AE3605}" srcOrd="0" destOrd="0" presId="urn:microsoft.com/office/officeart/2005/8/layout/hierarchy3"/>
    <dgm:cxn modelId="{1BA13791-DAF9-40BF-9B2C-5D1782E7737C}" type="presParOf" srcId="{98C7041C-A392-44AB-9D36-707811AE3605}" destId="{CD3E7B2F-E69F-4455-B2D6-4E1A9228EFB3}" srcOrd="0" destOrd="0" presId="urn:microsoft.com/office/officeart/2005/8/layout/hierarchy3"/>
    <dgm:cxn modelId="{545A98D1-42ED-4A4D-A851-AA7960685DC1}" type="presParOf" srcId="{CD3E7B2F-E69F-4455-B2D6-4E1A9228EFB3}" destId="{D1302C9F-9006-4EF8-8E62-C995A6E6C134}" srcOrd="0" destOrd="0" presId="urn:microsoft.com/office/officeart/2005/8/layout/hierarchy3"/>
    <dgm:cxn modelId="{200B0A48-21F7-4661-A907-6A20A3B1B88B}" type="presParOf" srcId="{CD3E7B2F-E69F-4455-B2D6-4E1A9228EFB3}" destId="{599C42A6-3C26-4C59-989A-2B71C4CEA7E0}" srcOrd="1" destOrd="0" presId="urn:microsoft.com/office/officeart/2005/8/layout/hierarchy3"/>
    <dgm:cxn modelId="{1F2E3093-5AC2-426D-AE6A-840A40CA82A6}" type="presParOf" srcId="{98C7041C-A392-44AB-9D36-707811AE3605}" destId="{5718A99A-0C4A-4529-8B04-7F175F957D83}" srcOrd="1" destOrd="0" presId="urn:microsoft.com/office/officeart/2005/8/layout/hierarchy3"/>
    <dgm:cxn modelId="{AE3BE9D3-74B7-4CB2-BEF5-89FD13C6A8E4}" type="presParOf" srcId="{5718A99A-0C4A-4529-8B04-7F175F957D83}" destId="{CE18F391-0CC3-4170-9C2F-DDF1B01E0817}" srcOrd="0" destOrd="0" presId="urn:microsoft.com/office/officeart/2005/8/layout/hierarchy3"/>
    <dgm:cxn modelId="{D1DC0586-D459-44D1-8D02-F5A97F12A532}" type="presParOf" srcId="{5718A99A-0C4A-4529-8B04-7F175F957D83}" destId="{55D9BE15-1DA7-469D-8754-0ECAD56E1EC0}" srcOrd="1"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5D704D-5CE3-45E7-A8FF-753B329A058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DEADB7B-3F9C-460F-9167-F0EC64E4EDC7}">
      <dgm:prSet phldrT="[Text]" custT="1"/>
      <dgm:spPr/>
      <dgm:t>
        <a:bodyPr/>
        <a:lstStyle/>
        <a:p>
          <a:r>
            <a:rPr lang="en-US" sz="2400" b="1" dirty="0"/>
            <a:t>Departments Computer Center</a:t>
          </a:r>
        </a:p>
      </dgm:t>
    </dgm:pt>
    <dgm:pt modelId="{FBB81AF4-D49E-41D4-A1C8-6A386ADE24B9}" type="parTrans" cxnId="{3B465B27-5568-4FB6-83F6-8083577BBBB8}">
      <dgm:prSet/>
      <dgm:spPr/>
      <dgm:t>
        <a:bodyPr/>
        <a:lstStyle/>
        <a:p>
          <a:endParaRPr lang="en-US"/>
        </a:p>
      </dgm:t>
    </dgm:pt>
    <dgm:pt modelId="{E1615FAB-DD27-4981-B6EA-835A5DCDE06C}" type="sibTrans" cxnId="{3B465B27-5568-4FB6-83F6-8083577BBBB8}">
      <dgm:prSet/>
      <dgm:spPr/>
      <dgm:t>
        <a:bodyPr/>
        <a:lstStyle/>
        <a:p>
          <a:endParaRPr lang="en-US"/>
        </a:p>
      </dgm:t>
    </dgm:pt>
    <dgm:pt modelId="{5E46B72E-5FF2-41FD-91B4-C7570BC5082A}">
      <dgm:prSet phldrT="[Text]" custT="1"/>
      <dgm:spPr/>
      <dgm:t>
        <a:bodyPr/>
        <a:lstStyle/>
        <a:p>
          <a:r>
            <a:rPr lang="en-US" sz="2400" b="1" dirty="0"/>
            <a:t>Reading Room</a:t>
          </a:r>
        </a:p>
      </dgm:t>
    </dgm:pt>
    <dgm:pt modelId="{EBD18814-DC87-48AE-9C07-230BDF83ED2A}" type="parTrans" cxnId="{F50194FD-E530-4B79-896D-455E087F70A6}">
      <dgm:prSet/>
      <dgm:spPr/>
      <dgm:t>
        <a:bodyPr/>
        <a:lstStyle/>
        <a:p>
          <a:endParaRPr lang="en-US"/>
        </a:p>
      </dgm:t>
    </dgm:pt>
    <dgm:pt modelId="{49CAB053-E436-4DCA-9DEB-7FBCCD2643D5}" type="sibTrans" cxnId="{F50194FD-E530-4B79-896D-455E087F70A6}">
      <dgm:prSet/>
      <dgm:spPr/>
      <dgm:t>
        <a:bodyPr/>
        <a:lstStyle/>
        <a:p>
          <a:endParaRPr lang="en-US"/>
        </a:p>
      </dgm:t>
    </dgm:pt>
    <dgm:pt modelId="{A38ED3CE-1C25-45C9-AD04-E32036D0108B}">
      <dgm:prSet phldrT="[Text]" custT="1"/>
      <dgm:spPr/>
      <dgm:t>
        <a:bodyPr/>
        <a:lstStyle/>
        <a:p>
          <a:r>
            <a:rPr lang="en-US" sz="2400" b="1" dirty="0"/>
            <a:t>Central Library</a:t>
          </a:r>
        </a:p>
      </dgm:t>
    </dgm:pt>
    <dgm:pt modelId="{D23436C1-0360-445A-8439-EEBC66C2F9A2}" type="parTrans" cxnId="{E0204505-0167-4463-ADDC-3B0E30FD6A18}">
      <dgm:prSet/>
      <dgm:spPr/>
      <dgm:t>
        <a:bodyPr/>
        <a:lstStyle/>
        <a:p>
          <a:endParaRPr lang="en-US"/>
        </a:p>
      </dgm:t>
    </dgm:pt>
    <dgm:pt modelId="{0365A8BE-0737-4101-8F8E-8B1495AEE4EA}" type="sibTrans" cxnId="{E0204505-0167-4463-ADDC-3B0E30FD6A18}">
      <dgm:prSet/>
      <dgm:spPr/>
      <dgm:t>
        <a:bodyPr/>
        <a:lstStyle/>
        <a:p>
          <a:endParaRPr lang="en-US"/>
        </a:p>
      </dgm:t>
    </dgm:pt>
    <dgm:pt modelId="{CE96B434-B6F6-47AA-94FA-7BEA451C20AA}" type="pres">
      <dgm:prSet presAssocID="{C55D704D-5CE3-45E7-A8FF-753B329A058A}" presName="hierChild1" presStyleCnt="0">
        <dgm:presLayoutVars>
          <dgm:chPref val="1"/>
          <dgm:dir/>
          <dgm:animOne val="branch"/>
          <dgm:animLvl val="lvl"/>
          <dgm:resizeHandles/>
        </dgm:presLayoutVars>
      </dgm:prSet>
      <dgm:spPr/>
    </dgm:pt>
    <dgm:pt modelId="{5E7BACF0-0669-457C-8D20-8B581B0E32E9}" type="pres">
      <dgm:prSet presAssocID="{1DEADB7B-3F9C-460F-9167-F0EC64E4EDC7}" presName="hierRoot1" presStyleCnt="0"/>
      <dgm:spPr/>
    </dgm:pt>
    <dgm:pt modelId="{912FFA4B-84A1-4B2F-8333-01828FB4133D}" type="pres">
      <dgm:prSet presAssocID="{1DEADB7B-3F9C-460F-9167-F0EC64E4EDC7}" presName="composite" presStyleCnt="0"/>
      <dgm:spPr/>
    </dgm:pt>
    <dgm:pt modelId="{D21C788D-AC36-406D-9E08-A61D77E7405A}" type="pres">
      <dgm:prSet presAssocID="{1DEADB7B-3F9C-460F-9167-F0EC64E4EDC7}" presName="background" presStyleLbl="node0" presStyleIdx="0" presStyleCnt="1"/>
      <dgm:spPr/>
    </dgm:pt>
    <dgm:pt modelId="{1223A80B-77AF-48D0-BA0C-355BC9739416}" type="pres">
      <dgm:prSet presAssocID="{1DEADB7B-3F9C-460F-9167-F0EC64E4EDC7}" presName="text" presStyleLbl="fgAcc0" presStyleIdx="0" presStyleCnt="1" custScaleX="211483" custLinFactNeighborX="9142" custLinFactNeighborY="-89359">
        <dgm:presLayoutVars>
          <dgm:chPref val="3"/>
        </dgm:presLayoutVars>
      </dgm:prSet>
      <dgm:spPr/>
    </dgm:pt>
    <dgm:pt modelId="{8FADF3EF-F87B-4D99-A4B8-9571D9E7F122}" type="pres">
      <dgm:prSet presAssocID="{1DEADB7B-3F9C-460F-9167-F0EC64E4EDC7}" presName="hierChild2" presStyleCnt="0"/>
      <dgm:spPr/>
    </dgm:pt>
    <dgm:pt modelId="{3295AAA9-894B-4191-9DA1-3AC51D479AC7}" type="pres">
      <dgm:prSet presAssocID="{EBD18814-DC87-48AE-9C07-230BDF83ED2A}" presName="Name10" presStyleLbl="parChTrans1D2" presStyleIdx="0" presStyleCnt="1"/>
      <dgm:spPr/>
    </dgm:pt>
    <dgm:pt modelId="{024A2164-0DE5-485E-96DE-00FC52E20AA1}" type="pres">
      <dgm:prSet presAssocID="{5E46B72E-5FF2-41FD-91B4-C7570BC5082A}" presName="hierRoot2" presStyleCnt="0"/>
      <dgm:spPr/>
    </dgm:pt>
    <dgm:pt modelId="{19B89075-4F48-426C-BBBF-CCF93C15089B}" type="pres">
      <dgm:prSet presAssocID="{5E46B72E-5FF2-41FD-91B4-C7570BC5082A}" presName="composite2" presStyleCnt="0"/>
      <dgm:spPr/>
    </dgm:pt>
    <dgm:pt modelId="{72D7E915-EFD4-4217-9D75-110A4EFF561F}" type="pres">
      <dgm:prSet presAssocID="{5E46B72E-5FF2-41FD-91B4-C7570BC5082A}" presName="background2" presStyleLbl="node2" presStyleIdx="0" presStyleCnt="1"/>
      <dgm:spPr/>
    </dgm:pt>
    <dgm:pt modelId="{7F3E28E5-FBD6-408F-BF70-CF4B8BA60C1D}" type="pres">
      <dgm:prSet presAssocID="{5E46B72E-5FF2-41FD-91B4-C7570BC5082A}" presName="text2" presStyleLbl="fgAcc2" presStyleIdx="0" presStyleCnt="1" custScaleX="172787" custLinFactNeighborX="78" custLinFactNeighborY="-23104">
        <dgm:presLayoutVars>
          <dgm:chPref val="3"/>
        </dgm:presLayoutVars>
      </dgm:prSet>
      <dgm:spPr/>
    </dgm:pt>
    <dgm:pt modelId="{D2BED330-C2D4-4589-B00F-43ACBD3F1AEB}" type="pres">
      <dgm:prSet presAssocID="{5E46B72E-5FF2-41FD-91B4-C7570BC5082A}" presName="hierChild3" presStyleCnt="0"/>
      <dgm:spPr/>
    </dgm:pt>
    <dgm:pt modelId="{BE32A8C2-CAB8-4607-BC24-C5B56CFCC6E2}" type="pres">
      <dgm:prSet presAssocID="{D23436C1-0360-445A-8439-EEBC66C2F9A2}" presName="Name17" presStyleLbl="parChTrans1D3" presStyleIdx="0" presStyleCnt="1"/>
      <dgm:spPr/>
    </dgm:pt>
    <dgm:pt modelId="{98938F72-BE79-435D-A942-2E6F752F5E05}" type="pres">
      <dgm:prSet presAssocID="{A38ED3CE-1C25-45C9-AD04-E32036D0108B}" presName="hierRoot3" presStyleCnt="0"/>
      <dgm:spPr/>
    </dgm:pt>
    <dgm:pt modelId="{2129290F-C29A-4525-91D9-CDD5D99AD78D}" type="pres">
      <dgm:prSet presAssocID="{A38ED3CE-1C25-45C9-AD04-E32036D0108B}" presName="composite3" presStyleCnt="0"/>
      <dgm:spPr/>
    </dgm:pt>
    <dgm:pt modelId="{57C582DF-C718-46DB-9B9D-332257048549}" type="pres">
      <dgm:prSet presAssocID="{A38ED3CE-1C25-45C9-AD04-E32036D0108B}" presName="background3" presStyleLbl="node3" presStyleIdx="0" presStyleCnt="1"/>
      <dgm:spPr/>
    </dgm:pt>
    <dgm:pt modelId="{04779453-2596-4D4D-8549-0FC4CDA94640}" type="pres">
      <dgm:prSet presAssocID="{A38ED3CE-1C25-45C9-AD04-E32036D0108B}" presName="text3" presStyleLbl="fgAcc3" presStyleIdx="0" presStyleCnt="1" custScaleX="166003" custLinFactNeighborX="1430" custLinFactNeighborY="53530">
        <dgm:presLayoutVars>
          <dgm:chPref val="3"/>
        </dgm:presLayoutVars>
      </dgm:prSet>
      <dgm:spPr/>
    </dgm:pt>
    <dgm:pt modelId="{7BE43EA7-C518-409B-AE4B-825C156918DF}" type="pres">
      <dgm:prSet presAssocID="{A38ED3CE-1C25-45C9-AD04-E32036D0108B}" presName="hierChild4" presStyleCnt="0"/>
      <dgm:spPr/>
    </dgm:pt>
  </dgm:ptLst>
  <dgm:cxnLst>
    <dgm:cxn modelId="{E0204505-0167-4463-ADDC-3B0E30FD6A18}" srcId="{5E46B72E-5FF2-41FD-91B4-C7570BC5082A}" destId="{A38ED3CE-1C25-45C9-AD04-E32036D0108B}" srcOrd="0" destOrd="0" parTransId="{D23436C1-0360-445A-8439-EEBC66C2F9A2}" sibTransId="{0365A8BE-0737-4101-8F8E-8B1495AEE4EA}"/>
    <dgm:cxn modelId="{3B465B27-5568-4FB6-83F6-8083577BBBB8}" srcId="{C55D704D-5CE3-45E7-A8FF-753B329A058A}" destId="{1DEADB7B-3F9C-460F-9167-F0EC64E4EDC7}" srcOrd="0" destOrd="0" parTransId="{FBB81AF4-D49E-41D4-A1C8-6A386ADE24B9}" sibTransId="{E1615FAB-DD27-4981-B6EA-835A5DCDE06C}"/>
    <dgm:cxn modelId="{20717735-7BF5-4DDE-8125-4F0F8B5D47EE}" type="presOf" srcId="{A38ED3CE-1C25-45C9-AD04-E32036D0108B}" destId="{04779453-2596-4D4D-8549-0FC4CDA94640}" srcOrd="0" destOrd="0" presId="urn:microsoft.com/office/officeart/2005/8/layout/hierarchy1"/>
    <dgm:cxn modelId="{F9B1D13B-8DE6-4CD0-979C-14B1E456DC93}" type="presOf" srcId="{EBD18814-DC87-48AE-9C07-230BDF83ED2A}" destId="{3295AAA9-894B-4191-9DA1-3AC51D479AC7}" srcOrd="0" destOrd="0" presId="urn:microsoft.com/office/officeart/2005/8/layout/hierarchy1"/>
    <dgm:cxn modelId="{6426CF85-CDBD-4D5B-A9C6-3A9460E17AD7}" type="presOf" srcId="{1DEADB7B-3F9C-460F-9167-F0EC64E4EDC7}" destId="{1223A80B-77AF-48D0-BA0C-355BC9739416}" srcOrd="0" destOrd="0" presId="urn:microsoft.com/office/officeart/2005/8/layout/hierarchy1"/>
    <dgm:cxn modelId="{7A884FBC-1F5F-453E-9301-34B1534FB450}" type="presOf" srcId="{5E46B72E-5FF2-41FD-91B4-C7570BC5082A}" destId="{7F3E28E5-FBD6-408F-BF70-CF4B8BA60C1D}" srcOrd="0" destOrd="0" presId="urn:microsoft.com/office/officeart/2005/8/layout/hierarchy1"/>
    <dgm:cxn modelId="{95F30FF0-0FA2-45A3-B1B9-DA62F0BDD7B8}" type="presOf" srcId="{D23436C1-0360-445A-8439-EEBC66C2F9A2}" destId="{BE32A8C2-CAB8-4607-BC24-C5B56CFCC6E2}" srcOrd="0" destOrd="0" presId="urn:microsoft.com/office/officeart/2005/8/layout/hierarchy1"/>
    <dgm:cxn modelId="{F50194FD-E530-4B79-896D-455E087F70A6}" srcId="{1DEADB7B-3F9C-460F-9167-F0EC64E4EDC7}" destId="{5E46B72E-5FF2-41FD-91B4-C7570BC5082A}" srcOrd="0" destOrd="0" parTransId="{EBD18814-DC87-48AE-9C07-230BDF83ED2A}" sibTransId="{49CAB053-E436-4DCA-9DEB-7FBCCD2643D5}"/>
    <dgm:cxn modelId="{33C5CAFE-E9A9-4B16-B8F5-5EFC1C1BDB90}" type="presOf" srcId="{C55D704D-5CE3-45E7-A8FF-753B329A058A}" destId="{CE96B434-B6F6-47AA-94FA-7BEA451C20AA}" srcOrd="0" destOrd="0" presId="urn:microsoft.com/office/officeart/2005/8/layout/hierarchy1"/>
    <dgm:cxn modelId="{169D7F90-582D-43E4-9D82-9741548E6347}" type="presParOf" srcId="{CE96B434-B6F6-47AA-94FA-7BEA451C20AA}" destId="{5E7BACF0-0669-457C-8D20-8B581B0E32E9}" srcOrd="0" destOrd="0" presId="urn:microsoft.com/office/officeart/2005/8/layout/hierarchy1"/>
    <dgm:cxn modelId="{118A9B73-BB73-4A65-AC2F-52638ABD36CE}" type="presParOf" srcId="{5E7BACF0-0669-457C-8D20-8B581B0E32E9}" destId="{912FFA4B-84A1-4B2F-8333-01828FB4133D}" srcOrd="0" destOrd="0" presId="urn:microsoft.com/office/officeart/2005/8/layout/hierarchy1"/>
    <dgm:cxn modelId="{3D79ECB9-6254-42A9-8F3E-FB68F6E0481D}" type="presParOf" srcId="{912FFA4B-84A1-4B2F-8333-01828FB4133D}" destId="{D21C788D-AC36-406D-9E08-A61D77E7405A}" srcOrd="0" destOrd="0" presId="urn:microsoft.com/office/officeart/2005/8/layout/hierarchy1"/>
    <dgm:cxn modelId="{A94B674C-1C73-406C-96FE-D730CF9D4AB9}" type="presParOf" srcId="{912FFA4B-84A1-4B2F-8333-01828FB4133D}" destId="{1223A80B-77AF-48D0-BA0C-355BC9739416}" srcOrd="1" destOrd="0" presId="urn:microsoft.com/office/officeart/2005/8/layout/hierarchy1"/>
    <dgm:cxn modelId="{6CF03120-7725-43A4-958F-3F41E5192E9B}" type="presParOf" srcId="{5E7BACF0-0669-457C-8D20-8B581B0E32E9}" destId="{8FADF3EF-F87B-4D99-A4B8-9571D9E7F122}" srcOrd="1" destOrd="0" presId="urn:microsoft.com/office/officeart/2005/8/layout/hierarchy1"/>
    <dgm:cxn modelId="{1E2D91C2-6030-44A7-9000-DA20FC35F3CA}" type="presParOf" srcId="{8FADF3EF-F87B-4D99-A4B8-9571D9E7F122}" destId="{3295AAA9-894B-4191-9DA1-3AC51D479AC7}" srcOrd="0" destOrd="0" presId="urn:microsoft.com/office/officeart/2005/8/layout/hierarchy1"/>
    <dgm:cxn modelId="{44AA13D5-50D8-444E-89EC-8A75AF367B2C}" type="presParOf" srcId="{8FADF3EF-F87B-4D99-A4B8-9571D9E7F122}" destId="{024A2164-0DE5-485E-96DE-00FC52E20AA1}" srcOrd="1" destOrd="0" presId="urn:microsoft.com/office/officeart/2005/8/layout/hierarchy1"/>
    <dgm:cxn modelId="{B8D9E9E0-2FEA-431D-8220-FDDA89839CA2}" type="presParOf" srcId="{024A2164-0DE5-485E-96DE-00FC52E20AA1}" destId="{19B89075-4F48-426C-BBBF-CCF93C15089B}" srcOrd="0" destOrd="0" presId="urn:microsoft.com/office/officeart/2005/8/layout/hierarchy1"/>
    <dgm:cxn modelId="{DF89E39C-BCDF-4079-8DC7-8D4302AFE782}" type="presParOf" srcId="{19B89075-4F48-426C-BBBF-CCF93C15089B}" destId="{72D7E915-EFD4-4217-9D75-110A4EFF561F}" srcOrd="0" destOrd="0" presId="urn:microsoft.com/office/officeart/2005/8/layout/hierarchy1"/>
    <dgm:cxn modelId="{55C26174-92BA-4B5F-B5AA-A2D6F3FF51E8}" type="presParOf" srcId="{19B89075-4F48-426C-BBBF-CCF93C15089B}" destId="{7F3E28E5-FBD6-408F-BF70-CF4B8BA60C1D}" srcOrd="1" destOrd="0" presId="urn:microsoft.com/office/officeart/2005/8/layout/hierarchy1"/>
    <dgm:cxn modelId="{33D5671F-1175-44B4-A9A2-34C806DCFD0E}" type="presParOf" srcId="{024A2164-0DE5-485E-96DE-00FC52E20AA1}" destId="{D2BED330-C2D4-4589-B00F-43ACBD3F1AEB}" srcOrd="1" destOrd="0" presId="urn:microsoft.com/office/officeart/2005/8/layout/hierarchy1"/>
    <dgm:cxn modelId="{655B203C-97AD-45CF-97B1-0D35365F11ED}" type="presParOf" srcId="{D2BED330-C2D4-4589-B00F-43ACBD3F1AEB}" destId="{BE32A8C2-CAB8-4607-BC24-C5B56CFCC6E2}" srcOrd="0" destOrd="0" presId="urn:microsoft.com/office/officeart/2005/8/layout/hierarchy1"/>
    <dgm:cxn modelId="{DA85AB91-EA61-4913-8B9B-949204D08D14}" type="presParOf" srcId="{D2BED330-C2D4-4589-B00F-43ACBD3F1AEB}" destId="{98938F72-BE79-435D-A942-2E6F752F5E05}" srcOrd="1" destOrd="0" presId="urn:microsoft.com/office/officeart/2005/8/layout/hierarchy1"/>
    <dgm:cxn modelId="{509AE767-A5AC-40C2-B9E9-F9907F1A2D7B}" type="presParOf" srcId="{98938F72-BE79-435D-A942-2E6F752F5E05}" destId="{2129290F-C29A-4525-91D9-CDD5D99AD78D}" srcOrd="0" destOrd="0" presId="urn:microsoft.com/office/officeart/2005/8/layout/hierarchy1"/>
    <dgm:cxn modelId="{B1A16F4F-10DB-43C0-84FB-3DCD12434DB9}" type="presParOf" srcId="{2129290F-C29A-4525-91D9-CDD5D99AD78D}" destId="{57C582DF-C718-46DB-9B9D-332257048549}" srcOrd="0" destOrd="0" presId="urn:microsoft.com/office/officeart/2005/8/layout/hierarchy1"/>
    <dgm:cxn modelId="{1A4919A0-E640-4D16-BDEE-9612A8D4B43C}" type="presParOf" srcId="{2129290F-C29A-4525-91D9-CDD5D99AD78D}" destId="{04779453-2596-4D4D-8549-0FC4CDA94640}" srcOrd="1" destOrd="0" presId="urn:microsoft.com/office/officeart/2005/8/layout/hierarchy1"/>
    <dgm:cxn modelId="{40374CAE-BAEE-433C-B168-406227F689F4}" type="presParOf" srcId="{98938F72-BE79-435D-A942-2E6F752F5E05}" destId="{7BE43EA7-C518-409B-AE4B-825C156918DF}"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C0809B-F1E6-4C84-A388-C1AFABB21157}" type="doc">
      <dgm:prSet loTypeId="urn:microsoft.com/office/officeart/2005/8/layout/hierarchy3" loCatId="relationship" qsTypeId="urn:microsoft.com/office/officeart/2005/8/quickstyle/3d2" qsCatId="3D" csTypeId="urn:microsoft.com/office/officeart/2005/8/colors/accent1_2" csCatId="accent1" phldr="1"/>
      <dgm:spPr/>
      <dgm:t>
        <a:bodyPr/>
        <a:lstStyle/>
        <a:p>
          <a:endParaRPr lang="en-US"/>
        </a:p>
      </dgm:t>
    </dgm:pt>
    <dgm:pt modelId="{CDB835FE-C08A-4351-BD75-114C944517A1}">
      <dgm:prSet phldrT="[Text]" custT="1"/>
      <dgm:spPr/>
      <dgm:t>
        <a:bodyPr/>
        <a:lstStyle/>
        <a:p>
          <a:r>
            <a:rPr lang="en-US" sz="2400" b="1" dirty="0"/>
            <a:t>Sports Center </a:t>
          </a:r>
          <a:endParaRPr lang="en-US" sz="2400" dirty="0"/>
        </a:p>
      </dgm:t>
    </dgm:pt>
    <dgm:pt modelId="{DEBF0A27-0D5E-492F-88C9-89BE2FC6AA1A}" type="parTrans" cxnId="{B13FF652-7B41-42F9-A5C7-3C8AF34B9FFA}">
      <dgm:prSet/>
      <dgm:spPr/>
      <dgm:t>
        <a:bodyPr/>
        <a:lstStyle/>
        <a:p>
          <a:endParaRPr lang="en-US"/>
        </a:p>
      </dgm:t>
    </dgm:pt>
    <dgm:pt modelId="{A1FDD537-9B9F-441B-AA49-642973CBD3E0}" type="sibTrans" cxnId="{B13FF652-7B41-42F9-A5C7-3C8AF34B9FFA}">
      <dgm:prSet/>
      <dgm:spPr/>
      <dgm:t>
        <a:bodyPr/>
        <a:lstStyle/>
        <a:p>
          <a:endParaRPr lang="en-US"/>
        </a:p>
      </dgm:t>
    </dgm:pt>
    <dgm:pt modelId="{9BD4D279-1D71-4099-822E-7DAE76E0DB37}">
      <dgm:prSet phldrT="[Text]" custT="1"/>
      <dgm:spPr/>
      <dgm:t>
        <a:bodyPr/>
        <a:lstStyle/>
        <a:p>
          <a:r>
            <a:rPr lang="en-US" sz="2400" b="1" dirty="0" err="1"/>
            <a:t>Mousical</a:t>
          </a:r>
          <a:r>
            <a:rPr lang="en-US" sz="2400" b="1" dirty="0"/>
            <a:t> Sector</a:t>
          </a:r>
          <a:endParaRPr lang="en-US" sz="2400" dirty="0"/>
        </a:p>
      </dgm:t>
    </dgm:pt>
    <dgm:pt modelId="{173F0ABC-CFB3-4D40-A9A6-98492F2EA693}" type="parTrans" cxnId="{14292544-0CCE-445D-9F3E-41CCEBA05646}">
      <dgm:prSet/>
      <dgm:spPr/>
      <dgm:t>
        <a:bodyPr/>
        <a:lstStyle/>
        <a:p>
          <a:endParaRPr lang="en-US"/>
        </a:p>
      </dgm:t>
    </dgm:pt>
    <dgm:pt modelId="{CE28878B-E277-42D4-AF6C-B19FE42A2151}" type="sibTrans" cxnId="{14292544-0CCE-445D-9F3E-41CCEBA05646}">
      <dgm:prSet/>
      <dgm:spPr/>
      <dgm:t>
        <a:bodyPr/>
        <a:lstStyle/>
        <a:p>
          <a:endParaRPr lang="en-US"/>
        </a:p>
      </dgm:t>
    </dgm:pt>
    <dgm:pt modelId="{2BE7A854-C6E2-48E3-9A89-2872A407E258}">
      <dgm:prSet phldrT="[Text]" custT="1"/>
      <dgm:spPr/>
      <dgm:t>
        <a:bodyPr/>
        <a:lstStyle/>
        <a:p>
          <a:r>
            <a:rPr lang="en-US" sz="2400" b="1" dirty="0"/>
            <a:t>Dancing Sector</a:t>
          </a:r>
          <a:endParaRPr lang="en-US" sz="2400" dirty="0"/>
        </a:p>
      </dgm:t>
    </dgm:pt>
    <dgm:pt modelId="{3DE7842D-F9FB-4E48-A311-65179B25763F}" type="parTrans" cxnId="{4A071ACF-11EB-48FC-B911-6E25505A0087}">
      <dgm:prSet/>
      <dgm:spPr/>
      <dgm:t>
        <a:bodyPr/>
        <a:lstStyle/>
        <a:p>
          <a:endParaRPr lang="en-US"/>
        </a:p>
      </dgm:t>
    </dgm:pt>
    <dgm:pt modelId="{F8EBF653-B8A1-4F8B-AA4F-1896D237D1B7}" type="sibTrans" cxnId="{4A071ACF-11EB-48FC-B911-6E25505A0087}">
      <dgm:prSet/>
      <dgm:spPr/>
      <dgm:t>
        <a:bodyPr/>
        <a:lstStyle/>
        <a:p>
          <a:endParaRPr lang="en-US"/>
        </a:p>
      </dgm:t>
    </dgm:pt>
    <dgm:pt modelId="{FAFEE8D3-03D6-422A-AD6F-41AFCFFEDA16}">
      <dgm:prSet phldrT="[Text]" custT="1"/>
      <dgm:spPr/>
      <dgm:t>
        <a:bodyPr/>
        <a:lstStyle/>
        <a:p>
          <a:r>
            <a:rPr lang="en-US" sz="2400" b="1" dirty="0"/>
            <a:t>Theatrical group</a:t>
          </a:r>
          <a:endParaRPr lang="en-US" sz="2400" dirty="0"/>
        </a:p>
      </dgm:t>
    </dgm:pt>
    <dgm:pt modelId="{6FEC1F00-7F21-4BA7-9B15-7322D365D8B8}" type="parTrans" cxnId="{5218250B-190E-4AD4-A189-2928032C2E11}">
      <dgm:prSet/>
      <dgm:spPr/>
      <dgm:t>
        <a:bodyPr/>
        <a:lstStyle/>
        <a:p>
          <a:endParaRPr lang="en-US"/>
        </a:p>
      </dgm:t>
    </dgm:pt>
    <dgm:pt modelId="{5E1D1A88-6AA8-4A42-9B8E-F1EFA3BE929F}" type="sibTrans" cxnId="{5218250B-190E-4AD4-A189-2928032C2E11}">
      <dgm:prSet/>
      <dgm:spPr/>
      <dgm:t>
        <a:bodyPr/>
        <a:lstStyle/>
        <a:p>
          <a:endParaRPr lang="en-US"/>
        </a:p>
      </dgm:t>
    </dgm:pt>
    <dgm:pt modelId="{839FF2E8-6B82-416E-AB54-33D6E40F36AA}" type="pres">
      <dgm:prSet presAssocID="{E3C0809B-F1E6-4C84-A388-C1AFABB21157}" presName="diagram" presStyleCnt="0">
        <dgm:presLayoutVars>
          <dgm:chPref val="1"/>
          <dgm:dir/>
          <dgm:animOne val="branch"/>
          <dgm:animLvl val="lvl"/>
          <dgm:resizeHandles/>
        </dgm:presLayoutVars>
      </dgm:prSet>
      <dgm:spPr/>
    </dgm:pt>
    <dgm:pt modelId="{F12504C5-4AA8-4F4A-AFF5-90512154B919}" type="pres">
      <dgm:prSet presAssocID="{CDB835FE-C08A-4351-BD75-114C944517A1}" presName="root" presStyleCnt="0"/>
      <dgm:spPr/>
    </dgm:pt>
    <dgm:pt modelId="{F89009AB-831D-4EB2-8CC8-C4F8498F11F3}" type="pres">
      <dgm:prSet presAssocID="{CDB835FE-C08A-4351-BD75-114C944517A1}" presName="rootComposite" presStyleCnt="0"/>
      <dgm:spPr/>
    </dgm:pt>
    <dgm:pt modelId="{237DB7B5-22D3-4713-99D7-A20A94D93228}" type="pres">
      <dgm:prSet presAssocID="{CDB835FE-C08A-4351-BD75-114C944517A1}" presName="rootText" presStyleLbl="node1" presStyleIdx="0" presStyleCnt="4" custScaleX="270656" custScaleY="169429"/>
      <dgm:spPr/>
    </dgm:pt>
    <dgm:pt modelId="{F70D7674-D369-434E-B1D0-3BA3C7380F57}" type="pres">
      <dgm:prSet presAssocID="{CDB835FE-C08A-4351-BD75-114C944517A1}" presName="rootConnector" presStyleLbl="node1" presStyleIdx="0" presStyleCnt="4"/>
      <dgm:spPr/>
    </dgm:pt>
    <dgm:pt modelId="{A7005876-7B21-4E45-863F-06330110B628}" type="pres">
      <dgm:prSet presAssocID="{CDB835FE-C08A-4351-BD75-114C944517A1}" presName="childShape" presStyleCnt="0"/>
      <dgm:spPr/>
    </dgm:pt>
    <dgm:pt modelId="{C8689B90-A869-414F-89BD-C438B861B4C3}" type="pres">
      <dgm:prSet presAssocID="{9BD4D279-1D71-4099-822E-7DAE76E0DB37}" presName="root" presStyleCnt="0"/>
      <dgm:spPr/>
    </dgm:pt>
    <dgm:pt modelId="{BC95AABF-E986-4164-B380-679EEAFD153C}" type="pres">
      <dgm:prSet presAssocID="{9BD4D279-1D71-4099-822E-7DAE76E0DB37}" presName="rootComposite" presStyleCnt="0"/>
      <dgm:spPr/>
    </dgm:pt>
    <dgm:pt modelId="{0C7496E2-0EF0-466A-8291-4C1103A90AEF}" type="pres">
      <dgm:prSet presAssocID="{9BD4D279-1D71-4099-822E-7DAE76E0DB37}" presName="rootText" presStyleLbl="node1" presStyleIdx="1" presStyleCnt="4" custScaleX="164368" custScaleY="169138" custLinFactNeighborX="25168" custLinFactNeighborY="6792"/>
      <dgm:spPr/>
    </dgm:pt>
    <dgm:pt modelId="{7170ED3D-41B6-4BD8-B646-8F8AF35AB73D}" type="pres">
      <dgm:prSet presAssocID="{9BD4D279-1D71-4099-822E-7DAE76E0DB37}" presName="rootConnector" presStyleLbl="node1" presStyleIdx="1" presStyleCnt="4"/>
      <dgm:spPr/>
    </dgm:pt>
    <dgm:pt modelId="{0B500E27-8211-4E0E-9B8A-D07B4048A7D9}" type="pres">
      <dgm:prSet presAssocID="{9BD4D279-1D71-4099-822E-7DAE76E0DB37}" presName="childShape" presStyleCnt="0"/>
      <dgm:spPr/>
    </dgm:pt>
    <dgm:pt modelId="{01F5A9A3-11CD-44A7-8599-D74B9EF7D437}" type="pres">
      <dgm:prSet presAssocID="{2BE7A854-C6E2-48E3-9A89-2872A407E258}" presName="root" presStyleCnt="0"/>
      <dgm:spPr/>
    </dgm:pt>
    <dgm:pt modelId="{4ED6538F-4232-4B20-BEBE-949A376A8633}" type="pres">
      <dgm:prSet presAssocID="{2BE7A854-C6E2-48E3-9A89-2872A407E258}" presName="rootComposite" presStyleCnt="0"/>
      <dgm:spPr/>
    </dgm:pt>
    <dgm:pt modelId="{4260163F-8D35-4210-B7DF-C44C9849BADF}" type="pres">
      <dgm:prSet presAssocID="{2BE7A854-C6E2-48E3-9A89-2872A407E258}" presName="rootText" presStyleLbl="node1" presStyleIdx="2" presStyleCnt="4" custScaleX="166595" custScaleY="173467" custLinFactNeighborX="11399" custLinFactNeighborY="6792"/>
      <dgm:spPr/>
    </dgm:pt>
    <dgm:pt modelId="{6D76189A-7A57-42AF-82DA-56E07B048399}" type="pres">
      <dgm:prSet presAssocID="{2BE7A854-C6E2-48E3-9A89-2872A407E258}" presName="rootConnector" presStyleLbl="node1" presStyleIdx="2" presStyleCnt="4"/>
      <dgm:spPr/>
    </dgm:pt>
    <dgm:pt modelId="{93EAA169-7602-4959-AFB6-400EF4F27D96}" type="pres">
      <dgm:prSet presAssocID="{2BE7A854-C6E2-48E3-9A89-2872A407E258}" presName="childShape" presStyleCnt="0"/>
      <dgm:spPr/>
    </dgm:pt>
    <dgm:pt modelId="{DE8CB477-9304-45FA-A2D5-088F51C4581C}" type="pres">
      <dgm:prSet presAssocID="{FAFEE8D3-03D6-422A-AD6F-41AFCFFEDA16}" presName="root" presStyleCnt="0"/>
      <dgm:spPr/>
    </dgm:pt>
    <dgm:pt modelId="{8F452AB7-0D73-438E-9993-6BE392FC3742}" type="pres">
      <dgm:prSet presAssocID="{FAFEE8D3-03D6-422A-AD6F-41AFCFFEDA16}" presName="rootComposite" presStyleCnt="0"/>
      <dgm:spPr/>
    </dgm:pt>
    <dgm:pt modelId="{C90178B8-1FDE-41AC-8B83-E9D040344A06}" type="pres">
      <dgm:prSet presAssocID="{FAFEE8D3-03D6-422A-AD6F-41AFCFFEDA16}" presName="rootText" presStyleLbl="node1" presStyleIdx="3" presStyleCnt="4" custScaleX="167322" custScaleY="169139" custLinFactNeighborX="-630" custLinFactNeighborY="10628"/>
      <dgm:spPr/>
    </dgm:pt>
    <dgm:pt modelId="{C2FC6072-55E8-4B76-9B2E-56802DBB4B9E}" type="pres">
      <dgm:prSet presAssocID="{FAFEE8D3-03D6-422A-AD6F-41AFCFFEDA16}" presName="rootConnector" presStyleLbl="node1" presStyleIdx="3" presStyleCnt="4"/>
      <dgm:spPr/>
    </dgm:pt>
    <dgm:pt modelId="{F7CBB581-8A2C-432F-B063-C3B7448BF4C2}" type="pres">
      <dgm:prSet presAssocID="{FAFEE8D3-03D6-422A-AD6F-41AFCFFEDA16}" presName="childShape" presStyleCnt="0"/>
      <dgm:spPr/>
    </dgm:pt>
  </dgm:ptLst>
  <dgm:cxnLst>
    <dgm:cxn modelId="{5218250B-190E-4AD4-A189-2928032C2E11}" srcId="{E3C0809B-F1E6-4C84-A388-C1AFABB21157}" destId="{FAFEE8D3-03D6-422A-AD6F-41AFCFFEDA16}" srcOrd="3" destOrd="0" parTransId="{6FEC1F00-7F21-4BA7-9B15-7322D365D8B8}" sibTransId="{5E1D1A88-6AA8-4A42-9B8E-F1EFA3BE929F}"/>
    <dgm:cxn modelId="{65468117-F7B5-425B-B2BF-E85C50913CD1}" type="presOf" srcId="{9BD4D279-1D71-4099-822E-7DAE76E0DB37}" destId="{0C7496E2-0EF0-466A-8291-4C1103A90AEF}" srcOrd="0" destOrd="0" presId="urn:microsoft.com/office/officeart/2005/8/layout/hierarchy3"/>
    <dgm:cxn modelId="{B5BC7028-B6CB-46D3-A914-49280EBC1B30}" type="presOf" srcId="{2BE7A854-C6E2-48E3-9A89-2872A407E258}" destId="{6D76189A-7A57-42AF-82DA-56E07B048399}" srcOrd="1" destOrd="0" presId="urn:microsoft.com/office/officeart/2005/8/layout/hierarchy3"/>
    <dgm:cxn modelId="{38818E30-3483-42CF-963D-9814664C8452}" type="presOf" srcId="{2BE7A854-C6E2-48E3-9A89-2872A407E258}" destId="{4260163F-8D35-4210-B7DF-C44C9849BADF}" srcOrd="0" destOrd="0" presId="urn:microsoft.com/office/officeart/2005/8/layout/hierarchy3"/>
    <dgm:cxn modelId="{324CBE35-0C24-4B1A-80CF-AB1F15806F99}" type="presOf" srcId="{FAFEE8D3-03D6-422A-AD6F-41AFCFFEDA16}" destId="{C2FC6072-55E8-4B76-9B2E-56802DBB4B9E}" srcOrd="1" destOrd="0" presId="urn:microsoft.com/office/officeart/2005/8/layout/hierarchy3"/>
    <dgm:cxn modelId="{3450383E-554D-4AD2-BF81-D9F17E67156A}" type="presOf" srcId="{CDB835FE-C08A-4351-BD75-114C944517A1}" destId="{F70D7674-D369-434E-B1D0-3BA3C7380F57}" srcOrd="1" destOrd="0" presId="urn:microsoft.com/office/officeart/2005/8/layout/hierarchy3"/>
    <dgm:cxn modelId="{573C2062-285E-469D-A008-E09EAD90232A}" type="presOf" srcId="{E3C0809B-F1E6-4C84-A388-C1AFABB21157}" destId="{839FF2E8-6B82-416E-AB54-33D6E40F36AA}" srcOrd="0" destOrd="0" presId="urn:microsoft.com/office/officeart/2005/8/layout/hierarchy3"/>
    <dgm:cxn modelId="{14292544-0CCE-445D-9F3E-41CCEBA05646}" srcId="{E3C0809B-F1E6-4C84-A388-C1AFABB21157}" destId="{9BD4D279-1D71-4099-822E-7DAE76E0DB37}" srcOrd="1" destOrd="0" parTransId="{173F0ABC-CFB3-4D40-A9A6-98492F2EA693}" sibTransId="{CE28878B-E277-42D4-AF6C-B19FE42A2151}"/>
    <dgm:cxn modelId="{AB36196D-C6D1-4E08-A018-14A88F9162EC}" type="presOf" srcId="{9BD4D279-1D71-4099-822E-7DAE76E0DB37}" destId="{7170ED3D-41B6-4BD8-B646-8F8AF35AB73D}" srcOrd="1" destOrd="0" presId="urn:microsoft.com/office/officeart/2005/8/layout/hierarchy3"/>
    <dgm:cxn modelId="{B13FF652-7B41-42F9-A5C7-3C8AF34B9FFA}" srcId="{E3C0809B-F1E6-4C84-A388-C1AFABB21157}" destId="{CDB835FE-C08A-4351-BD75-114C944517A1}" srcOrd="0" destOrd="0" parTransId="{DEBF0A27-0D5E-492F-88C9-89BE2FC6AA1A}" sibTransId="{A1FDD537-9B9F-441B-AA49-642973CBD3E0}"/>
    <dgm:cxn modelId="{4A071ACF-11EB-48FC-B911-6E25505A0087}" srcId="{E3C0809B-F1E6-4C84-A388-C1AFABB21157}" destId="{2BE7A854-C6E2-48E3-9A89-2872A407E258}" srcOrd="2" destOrd="0" parTransId="{3DE7842D-F9FB-4E48-A311-65179B25763F}" sibTransId="{F8EBF653-B8A1-4F8B-AA4F-1896D237D1B7}"/>
    <dgm:cxn modelId="{F9D50CFD-7FDB-44AA-B8F0-40D8BDDFE824}" type="presOf" srcId="{FAFEE8D3-03D6-422A-AD6F-41AFCFFEDA16}" destId="{C90178B8-1FDE-41AC-8B83-E9D040344A06}" srcOrd="0" destOrd="0" presId="urn:microsoft.com/office/officeart/2005/8/layout/hierarchy3"/>
    <dgm:cxn modelId="{A8A73CFE-44CD-49EF-8086-517563668AB8}" type="presOf" srcId="{CDB835FE-C08A-4351-BD75-114C944517A1}" destId="{237DB7B5-22D3-4713-99D7-A20A94D93228}" srcOrd="0" destOrd="0" presId="urn:microsoft.com/office/officeart/2005/8/layout/hierarchy3"/>
    <dgm:cxn modelId="{6A4000B1-09FD-4598-88D2-CB69CDFCBADC}" type="presParOf" srcId="{839FF2E8-6B82-416E-AB54-33D6E40F36AA}" destId="{F12504C5-4AA8-4F4A-AFF5-90512154B919}" srcOrd="0" destOrd="0" presId="urn:microsoft.com/office/officeart/2005/8/layout/hierarchy3"/>
    <dgm:cxn modelId="{0CB8A04F-CA82-4935-8C1F-99DDA5C989C1}" type="presParOf" srcId="{F12504C5-4AA8-4F4A-AFF5-90512154B919}" destId="{F89009AB-831D-4EB2-8CC8-C4F8498F11F3}" srcOrd="0" destOrd="0" presId="urn:microsoft.com/office/officeart/2005/8/layout/hierarchy3"/>
    <dgm:cxn modelId="{7527B76D-D02E-44A7-9574-7B516A5A676A}" type="presParOf" srcId="{F89009AB-831D-4EB2-8CC8-C4F8498F11F3}" destId="{237DB7B5-22D3-4713-99D7-A20A94D93228}" srcOrd="0" destOrd="0" presId="urn:microsoft.com/office/officeart/2005/8/layout/hierarchy3"/>
    <dgm:cxn modelId="{C7D2FA97-9EB3-423A-8215-22A3AAF3F28F}" type="presParOf" srcId="{F89009AB-831D-4EB2-8CC8-C4F8498F11F3}" destId="{F70D7674-D369-434E-B1D0-3BA3C7380F57}" srcOrd="1" destOrd="0" presId="urn:microsoft.com/office/officeart/2005/8/layout/hierarchy3"/>
    <dgm:cxn modelId="{A23A4E06-5FB1-4587-B418-479AC6E9889D}" type="presParOf" srcId="{F12504C5-4AA8-4F4A-AFF5-90512154B919}" destId="{A7005876-7B21-4E45-863F-06330110B628}" srcOrd="1" destOrd="0" presId="urn:microsoft.com/office/officeart/2005/8/layout/hierarchy3"/>
    <dgm:cxn modelId="{8174A544-3DDD-47DA-94A2-806D812D3CF9}" type="presParOf" srcId="{839FF2E8-6B82-416E-AB54-33D6E40F36AA}" destId="{C8689B90-A869-414F-89BD-C438B861B4C3}" srcOrd="1" destOrd="0" presId="urn:microsoft.com/office/officeart/2005/8/layout/hierarchy3"/>
    <dgm:cxn modelId="{BE8F9119-D584-4023-9D75-78D8CCB3A227}" type="presParOf" srcId="{C8689B90-A869-414F-89BD-C438B861B4C3}" destId="{BC95AABF-E986-4164-B380-679EEAFD153C}" srcOrd="0" destOrd="0" presId="urn:microsoft.com/office/officeart/2005/8/layout/hierarchy3"/>
    <dgm:cxn modelId="{E4E54B0F-D0BF-4A1B-A87C-8328C58606C1}" type="presParOf" srcId="{BC95AABF-E986-4164-B380-679EEAFD153C}" destId="{0C7496E2-0EF0-466A-8291-4C1103A90AEF}" srcOrd="0" destOrd="0" presId="urn:microsoft.com/office/officeart/2005/8/layout/hierarchy3"/>
    <dgm:cxn modelId="{0210C204-2A55-40D8-9941-0436084F77A5}" type="presParOf" srcId="{BC95AABF-E986-4164-B380-679EEAFD153C}" destId="{7170ED3D-41B6-4BD8-B646-8F8AF35AB73D}" srcOrd="1" destOrd="0" presId="urn:microsoft.com/office/officeart/2005/8/layout/hierarchy3"/>
    <dgm:cxn modelId="{296E58F2-9FD3-46BC-B2D8-A0BA6E06DC85}" type="presParOf" srcId="{C8689B90-A869-414F-89BD-C438B861B4C3}" destId="{0B500E27-8211-4E0E-9B8A-D07B4048A7D9}" srcOrd="1" destOrd="0" presId="urn:microsoft.com/office/officeart/2005/8/layout/hierarchy3"/>
    <dgm:cxn modelId="{6BAE82FA-2075-4B46-9341-C7DFB77C17DF}" type="presParOf" srcId="{839FF2E8-6B82-416E-AB54-33D6E40F36AA}" destId="{01F5A9A3-11CD-44A7-8599-D74B9EF7D437}" srcOrd="2" destOrd="0" presId="urn:microsoft.com/office/officeart/2005/8/layout/hierarchy3"/>
    <dgm:cxn modelId="{AD7085E1-CEED-423E-A9A4-98320DAD79C5}" type="presParOf" srcId="{01F5A9A3-11CD-44A7-8599-D74B9EF7D437}" destId="{4ED6538F-4232-4B20-BEBE-949A376A8633}" srcOrd="0" destOrd="0" presId="urn:microsoft.com/office/officeart/2005/8/layout/hierarchy3"/>
    <dgm:cxn modelId="{B98F4A2C-7C0C-4734-90B6-4B76F0653B69}" type="presParOf" srcId="{4ED6538F-4232-4B20-BEBE-949A376A8633}" destId="{4260163F-8D35-4210-B7DF-C44C9849BADF}" srcOrd="0" destOrd="0" presId="urn:microsoft.com/office/officeart/2005/8/layout/hierarchy3"/>
    <dgm:cxn modelId="{4137995F-5B27-4002-89BE-1C2BAD728039}" type="presParOf" srcId="{4ED6538F-4232-4B20-BEBE-949A376A8633}" destId="{6D76189A-7A57-42AF-82DA-56E07B048399}" srcOrd="1" destOrd="0" presId="urn:microsoft.com/office/officeart/2005/8/layout/hierarchy3"/>
    <dgm:cxn modelId="{39DFCD9F-4EC2-4BA1-88FD-EB0528F961FA}" type="presParOf" srcId="{01F5A9A3-11CD-44A7-8599-D74B9EF7D437}" destId="{93EAA169-7602-4959-AFB6-400EF4F27D96}" srcOrd="1" destOrd="0" presId="urn:microsoft.com/office/officeart/2005/8/layout/hierarchy3"/>
    <dgm:cxn modelId="{D0C2E36C-DA40-42D6-937B-64FF1B62FA9E}" type="presParOf" srcId="{839FF2E8-6B82-416E-AB54-33D6E40F36AA}" destId="{DE8CB477-9304-45FA-A2D5-088F51C4581C}" srcOrd="3" destOrd="0" presId="urn:microsoft.com/office/officeart/2005/8/layout/hierarchy3"/>
    <dgm:cxn modelId="{C4F6DE22-C9F8-4380-AC95-64E89B49C5FD}" type="presParOf" srcId="{DE8CB477-9304-45FA-A2D5-088F51C4581C}" destId="{8F452AB7-0D73-438E-9993-6BE392FC3742}" srcOrd="0" destOrd="0" presId="urn:microsoft.com/office/officeart/2005/8/layout/hierarchy3"/>
    <dgm:cxn modelId="{20E6E4B1-07B5-4D49-8795-6684085AB1FE}" type="presParOf" srcId="{8F452AB7-0D73-438E-9993-6BE392FC3742}" destId="{C90178B8-1FDE-41AC-8B83-E9D040344A06}" srcOrd="0" destOrd="0" presId="urn:microsoft.com/office/officeart/2005/8/layout/hierarchy3"/>
    <dgm:cxn modelId="{D4DEDA1D-E0D6-48D6-BFB9-6A98EB0A7463}" type="presParOf" srcId="{8F452AB7-0D73-438E-9993-6BE392FC3742}" destId="{C2FC6072-55E8-4B76-9B2E-56802DBB4B9E}" srcOrd="1" destOrd="0" presId="urn:microsoft.com/office/officeart/2005/8/layout/hierarchy3"/>
    <dgm:cxn modelId="{AED42E05-C502-46BA-8074-844430149159}" type="presParOf" srcId="{DE8CB477-9304-45FA-A2D5-088F51C4581C}" destId="{F7CBB581-8A2C-432F-B063-C3B7448BF4C2}"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1DB22-43AE-49C2-8BE5-E4A81DCE47A1}"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9FB2D99E-4795-4568-A07E-1DC5B0038985}">
      <dgm:prSet phldrT="[Text]" custT="1"/>
      <dgm:spPr/>
      <dgm:t>
        <a:bodyPr/>
        <a:lstStyle/>
        <a:p>
          <a:r>
            <a:rPr lang="en-US" sz="2000" b="1" dirty="0" err="1"/>
            <a:t>Orizontal</a:t>
          </a:r>
          <a:r>
            <a:rPr lang="en-US" sz="2000" b="1" dirty="0"/>
            <a:t> Unit</a:t>
          </a:r>
        </a:p>
      </dgm:t>
    </dgm:pt>
    <dgm:pt modelId="{78E5DEBC-0105-48AE-A4B2-F6DE8AB69278}" type="parTrans" cxnId="{4B8B0B09-D0B0-4FCE-B352-C746681DD42E}">
      <dgm:prSet/>
      <dgm:spPr/>
      <dgm:t>
        <a:bodyPr/>
        <a:lstStyle/>
        <a:p>
          <a:endParaRPr lang="en-US"/>
        </a:p>
      </dgm:t>
    </dgm:pt>
    <dgm:pt modelId="{1ED0667C-48FF-42D0-8790-0626C2FF80E3}" type="sibTrans" cxnId="{4B8B0B09-D0B0-4FCE-B352-C746681DD42E}">
      <dgm:prSet/>
      <dgm:spPr/>
      <dgm:t>
        <a:bodyPr/>
        <a:lstStyle/>
        <a:p>
          <a:endParaRPr lang="en-US"/>
        </a:p>
      </dgm:t>
    </dgm:pt>
    <dgm:pt modelId="{7E5743EC-C045-4998-80D4-0944F500043B}">
      <dgm:prSet phldrT="[Text]" custT="1"/>
      <dgm:spPr/>
      <dgm:t>
        <a:bodyPr/>
        <a:lstStyle/>
        <a:p>
          <a:r>
            <a:rPr lang="en-US" sz="1600" b="1" dirty="0"/>
            <a:t>Environment and Quality of Life Lab.</a:t>
          </a:r>
        </a:p>
      </dgm:t>
    </dgm:pt>
    <dgm:pt modelId="{23D03D11-DE32-4496-A42E-F7AFA6A18ECF}" type="parTrans" cxnId="{45DC6275-3967-4826-985C-A4B3D33BB29A}">
      <dgm:prSet/>
      <dgm:spPr/>
      <dgm:t>
        <a:bodyPr/>
        <a:lstStyle/>
        <a:p>
          <a:endParaRPr lang="en-US"/>
        </a:p>
      </dgm:t>
    </dgm:pt>
    <dgm:pt modelId="{F7DAB70F-4B9E-4A86-9EFE-4ECDBDD11A81}" type="sibTrans" cxnId="{45DC6275-3967-4826-985C-A4B3D33BB29A}">
      <dgm:prSet/>
      <dgm:spPr/>
      <dgm:t>
        <a:bodyPr/>
        <a:lstStyle/>
        <a:p>
          <a:endParaRPr lang="en-US"/>
        </a:p>
      </dgm:t>
    </dgm:pt>
    <dgm:pt modelId="{C90A473C-A4B8-4B40-8E9C-F43ADAE69CB4}">
      <dgm:prSet phldrT="[Text]" custT="1"/>
      <dgm:spPr/>
      <dgm:t>
        <a:bodyPr/>
        <a:lstStyle/>
        <a:p>
          <a:r>
            <a:rPr lang="en-US" sz="1600" b="1" dirty="0"/>
            <a:t>Semi-Industrial Unit of Chemical Engineering</a:t>
          </a:r>
        </a:p>
      </dgm:t>
    </dgm:pt>
    <dgm:pt modelId="{0DCD37DC-C6FE-4CB1-92C3-6F55A376C1C4}" type="parTrans" cxnId="{428B2CAA-7DAF-40FD-B4A6-6123FB0F94C0}">
      <dgm:prSet/>
      <dgm:spPr/>
      <dgm:t>
        <a:bodyPr/>
        <a:lstStyle/>
        <a:p>
          <a:endParaRPr lang="en-US"/>
        </a:p>
      </dgm:t>
    </dgm:pt>
    <dgm:pt modelId="{F95B23C9-6D53-466F-A243-AE2A68E3A547}" type="sibTrans" cxnId="{428B2CAA-7DAF-40FD-B4A6-6123FB0F94C0}">
      <dgm:prSet/>
      <dgm:spPr/>
      <dgm:t>
        <a:bodyPr/>
        <a:lstStyle/>
        <a:p>
          <a:endParaRPr lang="en-US"/>
        </a:p>
      </dgm:t>
    </dgm:pt>
    <dgm:pt modelId="{61E1D863-8956-4835-ACE5-05D5AE0211A9}">
      <dgm:prSet phldrT="[Text]" custT="1"/>
      <dgm:spPr/>
      <dgm:t>
        <a:bodyPr/>
        <a:lstStyle/>
        <a:p>
          <a:r>
            <a:rPr lang="en-US" sz="2000" b="1" dirty="0"/>
            <a:t>Units</a:t>
          </a:r>
        </a:p>
      </dgm:t>
    </dgm:pt>
    <dgm:pt modelId="{BA7170DC-97EA-41BC-9284-E5041421E290}" type="parTrans" cxnId="{86C7055A-9FE3-4BB5-B70F-82CC5866B502}">
      <dgm:prSet/>
      <dgm:spPr/>
      <dgm:t>
        <a:bodyPr/>
        <a:lstStyle/>
        <a:p>
          <a:endParaRPr lang="en-US"/>
        </a:p>
      </dgm:t>
    </dgm:pt>
    <dgm:pt modelId="{B7EE7FAE-C28C-439B-9A5A-DA8D137F2767}" type="sibTrans" cxnId="{86C7055A-9FE3-4BB5-B70F-82CC5866B502}">
      <dgm:prSet/>
      <dgm:spPr/>
      <dgm:t>
        <a:bodyPr/>
        <a:lstStyle/>
        <a:p>
          <a:endParaRPr lang="en-US"/>
        </a:p>
      </dgm:t>
    </dgm:pt>
    <dgm:pt modelId="{CB90841C-F033-40B8-892C-2594CA2FB4A0}">
      <dgm:prSet phldrT="[Text]" custT="1"/>
      <dgm:spPr/>
      <dgm:t>
        <a:bodyPr/>
        <a:lstStyle/>
        <a:p>
          <a:r>
            <a:rPr lang="en-US" sz="1800" b="1" dirty="0"/>
            <a:t>Automatic Control and Informatics Unit</a:t>
          </a:r>
        </a:p>
      </dgm:t>
    </dgm:pt>
    <dgm:pt modelId="{C0C24959-9E87-4A9F-95C3-659D4237CB69}" type="parTrans" cxnId="{95CD8CA2-C626-432F-A470-3C64EDDCD504}">
      <dgm:prSet/>
      <dgm:spPr/>
      <dgm:t>
        <a:bodyPr/>
        <a:lstStyle/>
        <a:p>
          <a:endParaRPr lang="en-US"/>
        </a:p>
      </dgm:t>
    </dgm:pt>
    <dgm:pt modelId="{1B6A5E8D-4E61-4CA1-8E2F-AD024F4B78D7}" type="sibTrans" cxnId="{95CD8CA2-C626-432F-A470-3C64EDDCD504}">
      <dgm:prSet/>
      <dgm:spPr/>
      <dgm:t>
        <a:bodyPr/>
        <a:lstStyle/>
        <a:p>
          <a:endParaRPr lang="en-US"/>
        </a:p>
      </dgm:t>
    </dgm:pt>
    <dgm:pt modelId="{6DA432FD-86A0-4189-AB8D-CB5529C4FF6B}">
      <dgm:prSet custT="1"/>
      <dgm:spPr/>
      <dgm:t>
        <a:bodyPr/>
        <a:lstStyle/>
        <a:p>
          <a:r>
            <a:rPr lang="en-US" sz="1800" b="1" dirty="0"/>
            <a:t>Unit of Environmental Science and Technology</a:t>
          </a:r>
        </a:p>
      </dgm:t>
    </dgm:pt>
    <dgm:pt modelId="{232007AE-2A49-4B8B-B056-374073BBC43E}" type="parTrans" cxnId="{E6D1C688-C321-426F-A61E-9D80E1B72FEC}">
      <dgm:prSet/>
      <dgm:spPr/>
      <dgm:t>
        <a:bodyPr/>
        <a:lstStyle/>
        <a:p>
          <a:endParaRPr lang="en-US"/>
        </a:p>
      </dgm:t>
    </dgm:pt>
    <dgm:pt modelId="{3F158D8E-EFEC-488E-8FC3-0E103B5DF08D}" type="sibTrans" cxnId="{E6D1C688-C321-426F-A61E-9D80E1B72FEC}">
      <dgm:prSet/>
      <dgm:spPr/>
      <dgm:t>
        <a:bodyPr/>
        <a:lstStyle/>
        <a:p>
          <a:endParaRPr lang="en-US"/>
        </a:p>
      </dgm:t>
    </dgm:pt>
    <dgm:pt modelId="{D6F7F63C-638B-4805-B64D-8075F7B06520}">
      <dgm:prSet custT="1"/>
      <dgm:spPr/>
      <dgm:t>
        <a:bodyPr/>
        <a:lstStyle/>
        <a:p>
          <a:r>
            <a:rPr lang="en-US" sz="1800" b="1" dirty="0"/>
            <a:t>Instrumental Methods of Analysis - Environment</a:t>
          </a:r>
        </a:p>
      </dgm:t>
    </dgm:pt>
    <dgm:pt modelId="{03FB3061-24C8-43E5-B350-EF3C594D3A2D}" type="parTrans" cxnId="{E0CCC37E-04A6-42A4-AB19-626E9887D328}">
      <dgm:prSet/>
      <dgm:spPr/>
      <dgm:t>
        <a:bodyPr/>
        <a:lstStyle/>
        <a:p>
          <a:endParaRPr lang="en-US"/>
        </a:p>
      </dgm:t>
    </dgm:pt>
    <dgm:pt modelId="{95709CC5-EA08-4410-8A9E-689F543E68FF}" type="sibTrans" cxnId="{E0CCC37E-04A6-42A4-AB19-626E9887D328}">
      <dgm:prSet/>
      <dgm:spPr/>
      <dgm:t>
        <a:bodyPr/>
        <a:lstStyle/>
        <a:p>
          <a:endParaRPr lang="en-US"/>
        </a:p>
      </dgm:t>
    </dgm:pt>
    <dgm:pt modelId="{45CB6A88-F544-4C02-A2E6-3A8AD2CE8542}">
      <dgm:prSet custT="1"/>
      <dgm:spPr/>
      <dgm:t>
        <a:bodyPr/>
        <a:lstStyle/>
        <a:p>
          <a:r>
            <a:rPr lang="en-US" sz="1800" b="1" dirty="0"/>
            <a:t>Polymer Apps Group</a:t>
          </a:r>
        </a:p>
      </dgm:t>
    </dgm:pt>
    <dgm:pt modelId="{43D3DA84-E347-497C-9E25-A90065C28D39}" type="parTrans" cxnId="{4A69B3EE-DBE4-4ECD-AE40-F30A6769492B}">
      <dgm:prSet/>
      <dgm:spPr/>
      <dgm:t>
        <a:bodyPr/>
        <a:lstStyle/>
        <a:p>
          <a:endParaRPr lang="en-US"/>
        </a:p>
      </dgm:t>
    </dgm:pt>
    <dgm:pt modelId="{25458EDA-9716-4BBF-A06D-2635B6DBF9EF}" type="sibTrans" cxnId="{4A69B3EE-DBE4-4ECD-AE40-F30A6769492B}">
      <dgm:prSet/>
      <dgm:spPr/>
      <dgm:t>
        <a:bodyPr/>
        <a:lstStyle/>
        <a:p>
          <a:endParaRPr lang="en-US"/>
        </a:p>
      </dgm:t>
    </dgm:pt>
    <dgm:pt modelId="{FF0AD052-1B29-41BC-81E5-6F3F79DB6723}">
      <dgm:prSet custT="1"/>
      <dgm:spPr/>
      <dgm:t>
        <a:bodyPr/>
        <a:lstStyle/>
        <a:p>
          <a:r>
            <a:rPr lang="en-US" sz="1800" b="1" dirty="0"/>
            <a:t>Computational Fluid Dynamics Unit</a:t>
          </a:r>
        </a:p>
      </dgm:t>
    </dgm:pt>
    <dgm:pt modelId="{01B34A85-C531-4FAA-8E50-77530DF2895E}" type="parTrans" cxnId="{9E4C5C21-ED93-496D-99EA-5F4A6805B053}">
      <dgm:prSet/>
      <dgm:spPr/>
      <dgm:t>
        <a:bodyPr/>
        <a:lstStyle/>
        <a:p>
          <a:endParaRPr lang="en-US"/>
        </a:p>
      </dgm:t>
    </dgm:pt>
    <dgm:pt modelId="{A72FCE54-9CAA-4F4E-8FA2-14CFB146ED18}" type="sibTrans" cxnId="{9E4C5C21-ED93-496D-99EA-5F4A6805B053}">
      <dgm:prSet/>
      <dgm:spPr/>
      <dgm:t>
        <a:bodyPr/>
        <a:lstStyle/>
        <a:p>
          <a:endParaRPr lang="en-US"/>
        </a:p>
      </dgm:t>
    </dgm:pt>
    <dgm:pt modelId="{614B0CC3-8CED-42AC-81EF-769EBA13D3A9}">
      <dgm:prSet custT="1"/>
      <dgm:spPr/>
      <dgm:t>
        <a:bodyPr/>
        <a:lstStyle/>
        <a:p>
          <a:r>
            <a:rPr lang="en-US" sz="1800" b="1" dirty="0"/>
            <a:t>Solar Engineering Unit</a:t>
          </a:r>
        </a:p>
      </dgm:t>
    </dgm:pt>
    <dgm:pt modelId="{DF10EE35-BB15-431F-8452-9C2B707B356C}" type="parTrans" cxnId="{3BBDA671-D3A8-4DA9-B134-548E7E50D745}">
      <dgm:prSet/>
      <dgm:spPr/>
      <dgm:t>
        <a:bodyPr/>
        <a:lstStyle/>
        <a:p>
          <a:endParaRPr lang="en-US"/>
        </a:p>
      </dgm:t>
    </dgm:pt>
    <dgm:pt modelId="{62AD43DD-C510-4847-942A-D9089DAD7DDB}" type="sibTrans" cxnId="{3BBDA671-D3A8-4DA9-B134-548E7E50D745}">
      <dgm:prSet/>
      <dgm:spPr/>
      <dgm:t>
        <a:bodyPr/>
        <a:lstStyle/>
        <a:p>
          <a:endParaRPr lang="en-US"/>
        </a:p>
      </dgm:t>
    </dgm:pt>
    <dgm:pt modelId="{A2326815-7B38-4C71-82DB-7CA6A4B6BDC4}">
      <dgm:prSet custT="1"/>
      <dgm:spPr/>
      <dgm:t>
        <a:bodyPr/>
        <a:lstStyle/>
        <a:p>
          <a:r>
            <a:rPr lang="en-US" sz="1800" b="1" dirty="0"/>
            <a:t>Environment and Energy                                                                    Management Research Unit</a:t>
          </a:r>
        </a:p>
      </dgm:t>
    </dgm:pt>
    <dgm:pt modelId="{64615876-6575-477A-8191-D124848E6E83}" type="parTrans" cxnId="{80FFD4AD-82C0-414B-9C19-6AD4312B6F2B}">
      <dgm:prSet/>
      <dgm:spPr/>
      <dgm:t>
        <a:bodyPr/>
        <a:lstStyle/>
        <a:p>
          <a:endParaRPr lang="en-US"/>
        </a:p>
      </dgm:t>
    </dgm:pt>
    <dgm:pt modelId="{9F289B06-E5A1-4BC9-AA3E-2814C92F9227}" type="sibTrans" cxnId="{80FFD4AD-82C0-414B-9C19-6AD4312B6F2B}">
      <dgm:prSet/>
      <dgm:spPr/>
      <dgm:t>
        <a:bodyPr/>
        <a:lstStyle/>
        <a:p>
          <a:endParaRPr lang="en-US"/>
        </a:p>
      </dgm:t>
    </dgm:pt>
    <dgm:pt modelId="{38E4BC4C-6575-4898-8899-3323EB40723E}">
      <dgm:prSet custT="1"/>
      <dgm:spPr/>
      <dgm:t>
        <a:bodyPr/>
        <a:lstStyle/>
        <a:p>
          <a:r>
            <a:rPr lang="en-US" sz="1800" b="1" dirty="0"/>
            <a:t>Hydrocarbon and Biofuels                                                                                                         Process Engineering Unit</a:t>
          </a:r>
        </a:p>
      </dgm:t>
    </dgm:pt>
    <dgm:pt modelId="{83C3942F-4CC8-4B21-9195-D2B5B66D93A4}" type="parTrans" cxnId="{6D566D08-BA81-466D-B590-EC85FF3920B6}">
      <dgm:prSet/>
      <dgm:spPr/>
      <dgm:t>
        <a:bodyPr/>
        <a:lstStyle/>
        <a:p>
          <a:endParaRPr lang="en-US"/>
        </a:p>
      </dgm:t>
    </dgm:pt>
    <dgm:pt modelId="{D6279FDE-ACDA-477D-858C-2120E2F8EBB5}" type="sibTrans" cxnId="{6D566D08-BA81-466D-B590-EC85FF3920B6}">
      <dgm:prSet/>
      <dgm:spPr/>
      <dgm:t>
        <a:bodyPr/>
        <a:lstStyle/>
        <a:p>
          <a:endParaRPr lang="en-US"/>
        </a:p>
      </dgm:t>
    </dgm:pt>
    <dgm:pt modelId="{5EB75100-B2D9-4A29-B599-91DD3E0DCFA3}">
      <dgm:prSet custT="1"/>
      <dgm:spPr/>
      <dgm:t>
        <a:bodyPr/>
        <a:lstStyle/>
        <a:p>
          <a:r>
            <a:rPr lang="en-US" sz="1800" b="1" dirty="0"/>
            <a:t>Lab. Unit of </a:t>
          </a:r>
          <a:r>
            <a:rPr lang="en-US" sz="1800" b="1" dirty="0" err="1"/>
            <a:t>Nanoengineering</a:t>
          </a:r>
          <a:r>
            <a:rPr lang="en-US" sz="1800" b="1" dirty="0"/>
            <a:t> and Nanotechnology</a:t>
          </a:r>
        </a:p>
      </dgm:t>
    </dgm:pt>
    <dgm:pt modelId="{4D9FAFB1-7635-49CF-BBD1-66DA3A9F4642}" type="parTrans" cxnId="{26A368FA-BBAB-44E5-9104-53B731294F83}">
      <dgm:prSet/>
      <dgm:spPr/>
      <dgm:t>
        <a:bodyPr/>
        <a:lstStyle/>
        <a:p>
          <a:endParaRPr lang="en-US"/>
        </a:p>
      </dgm:t>
    </dgm:pt>
    <dgm:pt modelId="{97FDE33E-68A7-4BAA-83D7-09A9E3F05949}" type="sibTrans" cxnId="{26A368FA-BBAB-44E5-9104-53B731294F83}">
      <dgm:prSet/>
      <dgm:spPr/>
      <dgm:t>
        <a:bodyPr/>
        <a:lstStyle/>
        <a:p>
          <a:endParaRPr lang="en-US"/>
        </a:p>
      </dgm:t>
    </dgm:pt>
    <dgm:pt modelId="{37D61CB1-77EE-4F06-A9A2-DEDF18598AE1}" type="pres">
      <dgm:prSet presAssocID="{2321DB22-43AE-49C2-8BE5-E4A81DCE47A1}" presName="diagram" presStyleCnt="0">
        <dgm:presLayoutVars>
          <dgm:chPref val="1"/>
          <dgm:dir/>
          <dgm:animOne val="branch"/>
          <dgm:animLvl val="lvl"/>
          <dgm:resizeHandles/>
        </dgm:presLayoutVars>
      </dgm:prSet>
      <dgm:spPr/>
    </dgm:pt>
    <dgm:pt modelId="{F58253F6-916E-4D67-A09D-B6F6CD5DF56A}" type="pres">
      <dgm:prSet presAssocID="{9FB2D99E-4795-4568-A07E-1DC5B0038985}" presName="root" presStyleCnt="0"/>
      <dgm:spPr/>
    </dgm:pt>
    <dgm:pt modelId="{E6F42115-E9BC-4EB6-BCCA-451AD365532F}" type="pres">
      <dgm:prSet presAssocID="{9FB2D99E-4795-4568-A07E-1DC5B0038985}" presName="rootComposite" presStyleCnt="0"/>
      <dgm:spPr/>
    </dgm:pt>
    <dgm:pt modelId="{614127AB-E72E-4FBF-94A9-12E8F1CC6205}" type="pres">
      <dgm:prSet presAssocID="{9FB2D99E-4795-4568-A07E-1DC5B0038985}" presName="rootText" presStyleLbl="node1" presStyleIdx="0" presStyleCnt="2" custScaleX="624142" custScaleY="277606" custLinFactY="-100000" custLinFactNeighborX="778" custLinFactNeighborY="-119089"/>
      <dgm:spPr/>
    </dgm:pt>
    <dgm:pt modelId="{B8FD76AC-EAB4-4866-B86A-5763C9948509}" type="pres">
      <dgm:prSet presAssocID="{9FB2D99E-4795-4568-A07E-1DC5B0038985}" presName="rootConnector" presStyleLbl="node1" presStyleIdx="0" presStyleCnt="2"/>
      <dgm:spPr/>
    </dgm:pt>
    <dgm:pt modelId="{CBBC6A48-751C-4E0B-ADC5-F371BADB8CAA}" type="pres">
      <dgm:prSet presAssocID="{9FB2D99E-4795-4568-A07E-1DC5B0038985}" presName="childShape" presStyleCnt="0"/>
      <dgm:spPr/>
    </dgm:pt>
    <dgm:pt modelId="{CA596EEE-B62E-4BF1-859E-4B64E767F0CB}" type="pres">
      <dgm:prSet presAssocID="{23D03D11-DE32-4496-A42E-F7AFA6A18ECF}" presName="Name13" presStyleLbl="parChTrans1D2" presStyleIdx="0" presStyleCnt="11"/>
      <dgm:spPr/>
    </dgm:pt>
    <dgm:pt modelId="{5B3843FD-9C2D-40F0-9757-D3B3703CF499}" type="pres">
      <dgm:prSet presAssocID="{7E5743EC-C045-4998-80D4-0944F500043B}" presName="childText" presStyleLbl="bgAcc1" presStyleIdx="0" presStyleCnt="11" custScaleX="692130" custScaleY="410484" custLinFactNeighborX="-21724" custLinFactNeighborY="-62497">
        <dgm:presLayoutVars>
          <dgm:bulletEnabled val="1"/>
        </dgm:presLayoutVars>
      </dgm:prSet>
      <dgm:spPr/>
    </dgm:pt>
    <dgm:pt modelId="{670FD784-E5FC-4ED4-8C37-0E13D99A3A2C}" type="pres">
      <dgm:prSet presAssocID="{0DCD37DC-C6FE-4CB1-92C3-6F55A376C1C4}" presName="Name13" presStyleLbl="parChTrans1D2" presStyleIdx="1" presStyleCnt="11"/>
      <dgm:spPr/>
    </dgm:pt>
    <dgm:pt modelId="{2EBE9D8A-3917-4DCB-A7D8-1243C21E46CE}" type="pres">
      <dgm:prSet presAssocID="{C90A473C-A4B8-4B40-8E9C-F43ADAE69CB4}" presName="childText" presStyleLbl="bgAcc1" presStyleIdx="1" presStyleCnt="11" custScaleX="745029" custScaleY="238147" custLinFactY="300000" custLinFactNeighborX="-5098" custLinFactNeighborY="347344">
        <dgm:presLayoutVars>
          <dgm:bulletEnabled val="1"/>
        </dgm:presLayoutVars>
      </dgm:prSet>
      <dgm:spPr/>
    </dgm:pt>
    <dgm:pt modelId="{D6D0FAF5-8754-4A42-99C9-B0E2289DC39F}" type="pres">
      <dgm:prSet presAssocID="{61E1D863-8956-4835-ACE5-05D5AE0211A9}" presName="root" presStyleCnt="0"/>
      <dgm:spPr/>
    </dgm:pt>
    <dgm:pt modelId="{E4E50AED-4899-4B90-A680-F44E862D72F9}" type="pres">
      <dgm:prSet presAssocID="{61E1D863-8956-4835-ACE5-05D5AE0211A9}" presName="rootComposite" presStyleCnt="0"/>
      <dgm:spPr/>
    </dgm:pt>
    <dgm:pt modelId="{E4F74806-1922-4C3E-934F-990FFB24FC80}" type="pres">
      <dgm:prSet presAssocID="{61E1D863-8956-4835-ACE5-05D5AE0211A9}" presName="rootText" presStyleLbl="node1" presStyleIdx="1" presStyleCnt="2" custScaleX="1166934" custScaleY="202378" custLinFactY="-100000" custLinFactNeighborX="43753" custLinFactNeighborY="-134472"/>
      <dgm:spPr/>
    </dgm:pt>
    <dgm:pt modelId="{EC0D8331-0332-4F18-999D-554699675BA4}" type="pres">
      <dgm:prSet presAssocID="{61E1D863-8956-4835-ACE5-05D5AE0211A9}" presName="rootConnector" presStyleLbl="node1" presStyleIdx="1" presStyleCnt="2"/>
      <dgm:spPr/>
    </dgm:pt>
    <dgm:pt modelId="{D1686818-DC06-4BB0-A25E-D171913E20BA}" type="pres">
      <dgm:prSet presAssocID="{61E1D863-8956-4835-ACE5-05D5AE0211A9}" presName="childShape" presStyleCnt="0"/>
      <dgm:spPr/>
    </dgm:pt>
    <dgm:pt modelId="{44133AC7-496B-4A17-95A7-33093ED64B47}" type="pres">
      <dgm:prSet presAssocID="{01B34A85-C531-4FAA-8E50-77530DF2895E}" presName="Name13" presStyleLbl="parChTrans1D2" presStyleIdx="2" presStyleCnt="11"/>
      <dgm:spPr/>
    </dgm:pt>
    <dgm:pt modelId="{7F6CAF41-6F0A-407F-AF52-A82C03EB267E}" type="pres">
      <dgm:prSet presAssocID="{FF0AD052-1B29-41BC-81E5-6F3F79DB6723}" presName="childText" presStyleLbl="bgAcc1" presStyleIdx="2" presStyleCnt="11" custScaleX="1320638" custScaleY="196974" custLinFactY="-34451" custLinFactNeighborX="-17191" custLinFactNeighborY="-100000">
        <dgm:presLayoutVars>
          <dgm:bulletEnabled val="1"/>
        </dgm:presLayoutVars>
      </dgm:prSet>
      <dgm:spPr/>
    </dgm:pt>
    <dgm:pt modelId="{9EE46721-F999-4AC6-BEF7-5C5F34517477}" type="pres">
      <dgm:prSet presAssocID="{C0C24959-9E87-4A9F-95C3-659D4237CB69}" presName="Name13" presStyleLbl="parChTrans1D2" presStyleIdx="3" presStyleCnt="11"/>
      <dgm:spPr/>
    </dgm:pt>
    <dgm:pt modelId="{BAA907AE-1827-49E2-B298-90FEDDFE1F1B}" type="pres">
      <dgm:prSet presAssocID="{CB90841C-F033-40B8-892C-2594CA2FB4A0}" presName="childText" presStyleLbl="bgAcc1" presStyleIdx="3" presStyleCnt="11" custScaleX="1320638" custScaleY="114880" custLinFactY="-22053" custLinFactNeighborX="-9087" custLinFactNeighborY="-100000">
        <dgm:presLayoutVars>
          <dgm:bulletEnabled val="1"/>
        </dgm:presLayoutVars>
      </dgm:prSet>
      <dgm:spPr/>
    </dgm:pt>
    <dgm:pt modelId="{B951F9F7-8ABA-488E-B692-AC705AEFF4D4}" type="pres">
      <dgm:prSet presAssocID="{DF10EE35-BB15-431F-8452-9C2B707B356C}" presName="Name13" presStyleLbl="parChTrans1D2" presStyleIdx="4" presStyleCnt="11"/>
      <dgm:spPr/>
    </dgm:pt>
    <dgm:pt modelId="{1880970F-5F88-4BE8-AD2C-60C2A994BE8C}" type="pres">
      <dgm:prSet presAssocID="{614B0CC3-8CED-42AC-81EF-769EBA13D3A9}" presName="childText" presStyleLbl="bgAcc1" presStyleIdx="4" presStyleCnt="11" custScaleX="1320638" custScaleY="182925" custLinFactY="-5131" custLinFactNeighborX="7850" custLinFactNeighborY="-100000">
        <dgm:presLayoutVars>
          <dgm:bulletEnabled val="1"/>
        </dgm:presLayoutVars>
      </dgm:prSet>
      <dgm:spPr/>
    </dgm:pt>
    <dgm:pt modelId="{9D2A3747-11B1-49D3-B749-832C29972D88}" type="pres">
      <dgm:prSet presAssocID="{64615876-6575-477A-8191-D124848E6E83}" presName="Name13" presStyleLbl="parChTrans1D2" presStyleIdx="5" presStyleCnt="11"/>
      <dgm:spPr/>
    </dgm:pt>
    <dgm:pt modelId="{141B4147-7D7E-4461-8CF5-64323A18E636}" type="pres">
      <dgm:prSet presAssocID="{A2326815-7B38-4C71-82DB-7CA6A4B6BDC4}" presName="childText" presStyleLbl="bgAcc1" presStyleIdx="5" presStyleCnt="11" custScaleX="1320638" custScaleY="243396" custLinFactNeighborX="1371" custLinFactNeighborY="-73208">
        <dgm:presLayoutVars>
          <dgm:bulletEnabled val="1"/>
        </dgm:presLayoutVars>
      </dgm:prSet>
      <dgm:spPr/>
    </dgm:pt>
    <dgm:pt modelId="{B8DDA2DD-687A-4623-89A8-A39FB8896140}" type="pres">
      <dgm:prSet presAssocID="{83C3942F-4CC8-4B21-9195-D2B5B66D93A4}" presName="Name13" presStyleLbl="parChTrans1D2" presStyleIdx="6" presStyleCnt="11"/>
      <dgm:spPr/>
    </dgm:pt>
    <dgm:pt modelId="{EEE7A2F1-BC22-4745-AC4D-7D30B9F4AC75}" type="pres">
      <dgm:prSet presAssocID="{38E4BC4C-6575-4898-8899-3323EB40723E}" presName="childText" presStyleLbl="bgAcc1" presStyleIdx="6" presStyleCnt="11" custScaleX="1320638" custScaleY="211218">
        <dgm:presLayoutVars>
          <dgm:bulletEnabled val="1"/>
        </dgm:presLayoutVars>
      </dgm:prSet>
      <dgm:spPr/>
    </dgm:pt>
    <dgm:pt modelId="{71AD010D-F365-4108-B78A-6890161D9B9A}" type="pres">
      <dgm:prSet presAssocID="{4D9FAFB1-7635-49CF-BBD1-66DA3A9F4642}" presName="Name13" presStyleLbl="parChTrans1D2" presStyleIdx="7" presStyleCnt="11"/>
      <dgm:spPr/>
    </dgm:pt>
    <dgm:pt modelId="{3643B9FD-1025-4A71-A682-E5DA49115FA8}" type="pres">
      <dgm:prSet presAssocID="{5EB75100-B2D9-4A29-B599-91DD3E0DCFA3}" presName="childText" presStyleLbl="bgAcc1" presStyleIdx="7" presStyleCnt="11" custScaleX="1320638" custScaleY="222236" custLinFactNeighborX="-4929" custLinFactNeighborY="53339">
        <dgm:presLayoutVars>
          <dgm:bulletEnabled val="1"/>
        </dgm:presLayoutVars>
      </dgm:prSet>
      <dgm:spPr/>
    </dgm:pt>
    <dgm:pt modelId="{B01F3E26-7C28-4777-8FFB-313859C6A2E1}" type="pres">
      <dgm:prSet presAssocID="{232007AE-2A49-4B8B-B056-374073BBC43E}" presName="Name13" presStyleLbl="parChTrans1D2" presStyleIdx="8" presStyleCnt="11"/>
      <dgm:spPr/>
    </dgm:pt>
    <dgm:pt modelId="{982793FA-5B60-44AB-A0B0-FBE895A27E57}" type="pres">
      <dgm:prSet presAssocID="{6DA432FD-86A0-4189-AB8D-CB5529C4FF6B}" presName="childText" presStyleLbl="bgAcc1" presStyleIdx="8" presStyleCnt="11" custScaleX="1320638" custScaleY="138521" custLinFactNeighborX="-14648" custLinFactNeighborY="86045">
        <dgm:presLayoutVars>
          <dgm:bulletEnabled val="1"/>
        </dgm:presLayoutVars>
      </dgm:prSet>
      <dgm:spPr/>
    </dgm:pt>
    <dgm:pt modelId="{0449AF5F-71FB-467D-921C-75DBDB5C1DA3}" type="pres">
      <dgm:prSet presAssocID="{03FB3061-24C8-43E5-B350-EF3C594D3A2D}" presName="Name13" presStyleLbl="parChTrans1D2" presStyleIdx="9" presStyleCnt="11"/>
      <dgm:spPr/>
    </dgm:pt>
    <dgm:pt modelId="{948F2564-3765-4566-8022-91241B91D6AF}" type="pres">
      <dgm:prSet presAssocID="{D6F7F63C-638B-4805-B64D-8075F7B06520}" presName="childText" presStyleLbl="bgAcc1" presStyleIdx="9" presStyleCnt="11" custScaleX="1320638" custScaleY="196312" custLinFactY="43311" custLinFactNeighborX="-3729" custLinFactNeighborY="100000">
        <dgm:presLayoutVars>
          <dgm:bulletEnabled val="1"/>
        </dgm:presLayoutVars>
      </dgm:prSet>
      <dgm:spPr/>
    </dgm:pt>
    <dgm:pt modelId="{71ADEFE3-B999-4589-8DCC-EDADA9DF6A52}" type="pres">
      <dgm:prSet presAssocID="{43D3DA84-E347-497C-9E25-A90065C28D39}" presName="Name13" presStyleLbl="parChTrans1D2" presStyleIdx="10" presStyleCnt="11"/>
      <dgm:spPr/>
    </dgm:pt>
    <dgm:pt modelId="{75758B69-99F6-47BB-B2C2-8D241223C0FC}" type="pres">
      <dgm:prSet presAssocID="{45CB6A88-F544-4C02-A2E6-3A8AD2CE8542}" presName="childText" presStyleLbl="bgAcc1" presStyleIdx="10" presStyleCnt="11" custScaleX="1320638" custScaleY="203328" custLinFactY="65476" custLinFactNeighborX="43066" custLinFactNeighborY="100000">
        <dgm:presLayoutVars>
          <dgm:bulletEnabled val="1"/>
        </dgm:presLayoutVars>
      </dgm:prSet>
      <dgm:spPr/>
    </dgm:pt>
  </dgm:ptLst>
  <dgm:cxnLst>
    <dgm:cxn modelId="{FA8A1604-783E-4871-8AB8-05A75AB56F12}" type="presOf" srcId="{CB90841C-F033-40B8-892C-2594CA2FB4A0}" destId="{BAA907AE-1827-49E2-B298-90FEDDFE1F1B}" srcOrd="0" destOrd="0" presId="urn:microsoft.com/office/officeart/2005/8/layout/hierarchy3"/>
    <dgm:cxn modelId="{6D566D08-BA81-466D-B590-EC85FF3920B6}" srcId="{61E1D863-8956-4835-ACE5-05D5AE0211A9}" destId="{38E4BC4C-6575-4898-8899-3323EB40723E}" srcOrd="4" destOrd="0" parTransId="{83C3942F-4CC8-4B21-9195-D2B5B66D93A4}" sibTransId="{D6279FDE-ACDA-477D-858C-2120E2F8EBB5}"/>
    <dgm:cxn modelId="{4B8B0B09-D0B0-4FCE-B352-C746681DD42E}" srcId="{2321DB22-43AE-49C2-8BE5-E4A81DCE47A1}" destId="{9FB2D99E-4795-4568-A07E-1DC5B0038985}" srcOrd="0" destOrd="0" parTransId="{78E5DEBC-0105-48AE-A4B2-F6DE8AB69278}" sibTransId="{1ED0667C-48FF-42D0-8790-0626C2FF80E3}"/>
    <dgm:cxn modelId="{9032E80D-7CA5-40E7-8D56-65D2F685D43F}" type="presOf" srcId="{9FB2D99E-4795-4568-A07E-1DC5B0038985}" destId="{B8FD76AC-EAB4-4866-B86A-5763C9948509}" srcOrd="1" destOrd="0" presId="urn:microsoft.com/office/officeart/2005/8/layout/hierarchy3"/>
    <dgm:cxn modelId="{9E4C5C21-ED93-496D-99EA-5F4A6805B053}" srcId="{61E1D863-8956-4835-ACE5-05D5AE0211A9}" destId="{FF0AD052-1B29-41BC-81E5-6F3F79DB6723}" srcOrd="0" destOrd="0" parTransId="{01B34A85-C531-4FAA-8E50-77530DF2895E}" sibTransId="{A72FCE54-9CAA-4F4E-8FA2-14CFB146ED18}"/>
    <dgm:cxn modelId="{3419A828-C944-4C9B-839C-BF0807BB36F9}" type="presOf" srcId="{23D03D11-DE32-4496-A42E-F7AFA6A18ECF}" destId="{CA596EEE-B62E-4BF1-859E-4B64E767F0CB}" srcOrd="0" destOrd="0" presId="urn:microsoft.com/office/officeart/2005/8/layout/hierarchy3"/>
    <dgm:cxn modelId="{4E2D7E5E-42EF-4EB8-8685-1E96A2716EA6}" type="presOf" srcId="{43D3DA84-E347-497C-9E25-A90065C28D39}" destId="{71ADEFE3-B999-4589-8DCC-EDADA9DF6A52}" srcOrd="0" destOrd="0" presId="urn:microsoft.com/office/officeart/2005/8/layout/hierarchy3"/>
    <dgm:cxn modelId="{426E915E-AD42-4C0D-AA60-82E6FD1EC13C}" type="presOf" srcId="{C90A473C-A4B8-4B40-8E9C-F43ADAE69CB4}" destId="{2EBE9D8A-3917-4DCB-A7D8-1243C21E46CE}" srcOrd="0" destOrd="0" presId="urn:microsoft.com/office/officeart/2005/8/layout/hierarchy3"/>
    <dgm:cxn modelId="{1F258B61-C5E4-482B-AD91-FD6FB097D793}" type="presOf" srcId="{6DA432FD-86A0-4189-AB8D-CB5529C4FF6B}" destId="{982793FA-5B60-44AB-A0B0-FBE895A27E57}" srcOrd="0" destOrd="0" presId="urn:microsoft.com/office/officeart/2005/8/layout/hierarchy3"/>
    <dgm:cxn modelId="{2F35F062-29F3-4936-87A2-2CBEDCA329B7}" type="presOf" srcId="{4D9FAFB1-7635-49CF-BBD1-66DA3A9F4642}" destId="{71AD010D-F365-4108-B78A-6890161D9B9A}" srcOrd="0" destOrd="0" presId="urn:microsoft.com/office/officeart/2005/8/layout/hierarchy3"/>
    <dgm:cxn modelId="{6713CA6A-0713-45B6-8FAE-E19028413206}" type="presOf" srcId="{61E1D863-8956-4835-ACE5-05D5AE0211A9}" destId="{E4F74806-1922-4C3E-934F-990FFB24FC80}" srcOrd="0" destOrd="0" presId="urn:microsoft.com/office/officeart/2005/8/layout/hierarchy3"/>
    <dgm:cxn modelId="{8BD5D970-7F8B-49CE-86BD-66446EB2E1E4}" type="presOf" srcId="{5EB75100-B2D9-4A29-B599-91DD3E0DCFA3}" destId="{3643B9FD-1025-4A71-A682-E5DA49115FA8}" srcOrd="0" destOrd="0" presId="urn:microsoft.com/office/officeart/2005/8/layout/hierarchy3"/>
    <dgm:cxn modelId="{3BBDA671-D3A8-4DA9-B134-548E7E50D745}" srcId="{61E1D863-8956-4835-ACE5-05D5AE0211A9}" destId="{614B0CC3-8CED-42AC-81EF-769EBA13D3A9}" srcOrd="2" destOrd="0" parTransId="{DF10EE35-BB15-431F-8452-9C2B707B356C}" sibTransId="{62AD43DD-C510-4847-942A-D9089DAD7DDB}"/>
    <dgm:cxn modelId="{4A7BA771-F896-4163-9745-E2D1A5061C49}" type="presOf" srcId="{FF0AD052-1B29-41BC-81E5-6F3F79DB6723}" destId="{7F6CAF41-6F0A-407F-AF52-A82C03EB267E}" srcOrd="0" destOrd="0" presId="urn:microsoft.com/office/officeart/2005/8/layout/hierarchy3"/>
    <dgm:cxn modelId="{7EB9AD73-2D2B-4949-8AB9-B7F5835DED09}" type="presOf" srcId="{03FB3061-24C8-43E5-B350-EF3C594D3A2D}" destId="{0449AF5F-71FB-467D-921C-75DBDB5C1DA3}" srcOrd="0" destOrd="0" presId="urn:microsoft.com/office/officeart/2005/8/layout/hierarchy3"/>
    <dgm:cxn modelId="{45DC6275-3967-4826-985C-A4B3D33BB29A}" srcId="{9FB2D99E-4795-4568-A07E-1DC5B0038985}" destId="{7E5743EC-C045-4998-80D4-0944F500043B}" srcOrd="0" destOrd="0" parTransId="{23D03D11-DE32-4496-A42E-F7AFA6A18ECF}" sibTransId="{F7DAB70F-4B9E-4A86-9EFE-4ECDBDD11A81}"/>
    <dgm:cxn modelId="{D94A7C59-1B0B-45D4-ACDB-2641455F095B}" type="presOf" srcId="{DF10EE35-BB15-431F-8452-9C2B707B356C}" destId="{B951F9F7-8ABA-488E-B692-AC705AEFF4D4}" srcOrd="0" destOrd="0" presId="urn:microsoft.com/office/officeart/2005/8/layout/hierarchy3"/>
    <dgm:cxn modelId="{86C7055A-9FE3-4BB5-B70F-82CC5866B502}" srcId="{2321DB22-43AE-49C2-8BE5-E4A81DCE47A1}" destId="{61E1D863-8956-4835-ACE5-05D5AE0211A9}" srcOrd="1" destOrd="0" parTransId="{BA7170DC-97EA-41BC-9284-E5041421E290}" sibTransId="{B7EE7FAE-C28C-439B-9A5A-DA8D137F2767}"/>
    <dgm:cxn modelId="{E0CCC37E-04A6-42A4-AB19-626E9887D328}" srcId="{61E1D863-8956-4835-ACE5-05D5AE0211A9}" destId="{D6F7F63C-638B-4805-B64D-8075F7B06520}" srcOrd="7" destOrd="0" parTransId="{03FB3061-24C8-43E5-B350-EF3C594D3A2D}" sibTransId="{95709CC5-EA08-4410-8A9E-689F543E68FF}"/>
    <dgm:cxn modelId="{E6D1C688-C321-426F-A61E-9D80E1B72FEC}" srcId="{61E1D863-8956-4835-ACE5-05D5AE0211A9}" destId="{6DA432FD-86A0-4189-AB8D-CB5529C4FF6B}" srcOrd="6" destOrd="0" parTransId="{232007AE-2A49-4B8B-B056-374073BBC43E}" sibTransId="{3F158D8E-EFEC-488E-8FC3-0E103B5DF08D}"/>
    <dgm:cxn modelId="{0F8D248A-496A-499E-A1DC-33A00F7A0EEC}" type="presOf" srcId="{9FB2D99E-4795-4568-A07E-1DC5B0038985}" destId="{614127AB-E72E-4FBF-94A9-12E8F1CC6205}" srcOrd="0" destOrd="0" presId="urn:microsoft.com/office/officeart/2005/8/layout/hierarchy3"/>
    <dgm:cxn modelId="{14E3258D-9319-47AD-9971-64B18E255C19}" type="presOf" srcId="{0DCD37DC-C6FE-4CB1-92C3-6F55A376C1C4}" destId="{670FD784-E5FC-4ED4-8C37-0E13D99A3A2C}" srcOrd="0" destOrd="0" presId="urn:microsoft.com/office/officeart/2005/8/layout/hierarchy3"/>
    <dgm:cxn modelId="{FB673690-E218-4F3F-88F1-5429F96D2A15}" type="presOf" srcId="{C0C24959-9E87-4A9F-95C3-659D4237CB69}" destId="{9EE46721-F999-4AC6-BEF7-5C5F34517477}" srcOrd="0" destOrd="0" presId="urn:microsoft.com/office/officeart/2005/8/layout/hierarchy3"/>
    <dgm:cxn modelId="{2FCFEB91-F962-47AF-A12F-710C3BAA0630}" type="presOf" srcId="{01B34A85-C531-4FAA-8E50-77530DF2895E}" destId="{44133AC7-496B-4A17-95A7-33093ED64B47}" srcOrd="0" destOrd="0" presId="urn:microsoft.com/office/officeart/2005/8/layout/hierarchy3"/>
    <dgm:cxn modelId="{DD88A596-F4E2-4851-9788-E03FF407BFD6}" type="presOf" srcId="{64615876-6575-477A-8191-D124848E6E83}" destId="{9D2A3747-11B1-49D3-B749-832C29972D88}" srcOrd="0" destOrd="0" presId="urn:microsoft.com/office/officeart/2005/8/layout/hierarchy3"/>
    <dgm:cxn modelId="{95CD8CA2-C626-432F-A470-3C64EDDCD504}" srcId="{61E1D863-8956-4835-ACE5-05D5AE0211A9}" destId="{CB90841C-F033-40B8-892C-2594CA2FB4A0}" srcOrd="1" destOrd="0" parTransId="{C0C24959-9E87-4A9F-95C3-659D4237CB69}" sibTransId="{1B6A5E8D-4E61-4CA1-8E2F-AD024F4B78D7}"/>
    <dgm:cxn modelId="{428B2CAA-7DAF-40FD-B4A6-6123FB0F94C0}" srcId="{9FB2D99E-4795-4568-A07E-1DC5B0038985}" destId="{C90A473C-A4B8-4B40-8E9C-F43ADAE69CB4}" srcOrd="1" destOrd="0" parTransId="{0DCD37DC-C6FE-4CB1-92C3-6F55A376C1C4}" sibTransId="{F95B23C9-6D53-466F-A243-AE2A68E3A547}"/>
    <dgm:cxn modelId="{80FFD4AD-82C0-414B-9C19-6AD4312B6F2B}" srcId="{61E1D863-8956-4835-ACE5-05D5AE0211A9}" destId="{A2326815-7B38-4C71-82DB-7CA6A4B6BDC4}" srcOrd="3" destOrd="0" parTransId="{64615876-6575-477A-8191-D124848E6E83}" sibTransId="{9F289B06-E5A1-4BC9-AA3E-2814C92F9227}"/>
    <dgm:cxn modelId="{FA3A0ABE-65AB-480B-BD9E-6B8939C4CE03}" type="presOf" srcId="{232007AE-2A49-4B8B-B056-374073BBC43E}" destId="{B01F3E26-7C28-4777-8FFB-313859C6A2E1}" srcOrd="0" destOrd="0" presId="urn:microsoft.com/office/officeart/2005/8/layout/hierarchy3"/>
    <dgm:cxn modelId="{5611E9C4-B178-489B-99A4-1ECDCC2F3899}" type="presOf" srcId="{D6F7F63C-638B-4805-B64D-8075F7B06520}" destId="{948F2564-3765-4566-8022-91241B91D6AF}" srcOrd="0" destOrd="0" presId="urn:microsoft.com/office/officeart/2005/8/layout/hierarchy3"/>
    <dgm:cxn modelId="{D52E11D0-2F78-40EC-9D5D-0E837A54784B}" type="presOf" srcId="{A2326815-7B38-4C71-82DB-7CA6A4B6BDC4}" destId="{141B4147-7D7E-4461-8CF5-64323A18E636}" srcOrd="0" destOrd="0" presId="urn:microsoft.com/office/officeart/2005/8/layout/hierarchy3"/>
    <dgm:cxn modelId="{D3431CD1-D833-4072-8638-D488A4D40B04}" type="presOf" srcId="{83C3942F-4CC8-4B21-9195-D2B5B66D93A4}" destId="{B8DDA2DD-687A-4623-89A8-A39FB8896140}" srcOrd="0" destOrd="0" presId="urn:microsoft.com/office/officeart/2005/8/layout/hierarchy3"/>
    <dgm:cxn modelId="{0F995ED5-B17C-4B9D-ABC4-9D5ACEE2414A}" type="presOf" srcId="{614B0CC3-8CED-42AC-81EF-769EBA13D3A9}" destId="{1880970F-5F88-4BE8-AD2C-60C2A994BE8C}" srcOrd="0" destOrd="0" presId="urn:microsoft.com/office/officeart/2005/8/layout/hierarchy3"/>
    <dgm:cxn modelId="{85B4C6DD-F319-4836-A49D-5E11282DAFC9}" type="presOf" srcId="{7E5743EC-C045-4998-80D4-0944F500043B}" destId="{5B3843FD-9C2D-40F0-9757-D3B3703CF499}" srcOrd="0" destOrd="0" presId="urn:microsoft.com/office/officeart/2005/8/layout/hierarchy3"/>
    <dgm:cxn modelId="{E3A8E1DE-6381-489A-AE79-E7C849E98A41}" type="presOf" srcId="{38E4BC4C-6575-4898-8899-3323EB40723E}" destId="{EEE7A2F1-BC22-4745-AC4D-7D30B9F4AC75}" srcOrd="0" destOrd="0" presId="urn:microsoft.com/office/officeart/2005/8/layout/hierarchy3"/>
    <dgm:cxn modelId="{556F43E3-0932-4877-B1F4-709941DE6884}" type="presOf" srcId="{45CB6A88-F544-4C02-A2E6-3A8AD2CE8542}" destId="{75758B69-99F6-47BB-B2C2-8D241223C0FC}" srcOrd="0" destOrd="0" presId="urn:microsoft.com/office/officeart/2005/8/layout/hierarchy3"/>
    <dgm:cxn modelId="{87C9A9ED-C78B-4A93-8397-3007445DA922}" type="presOf" srcId="{2321DB22-43AE-49C2-8BE5-E4A81DCE47A1}" destId="{37D61CB1-77EE-4F06-A9A2-DEDF18598AE1}" srcOrd="0" destOrd="0" presId="urn:microsoft.com/office/officeart/2005/8/layout/hierarchy3"/>
    <dgm:cxn modelId="{4A69B3EE-DBE4-4ECD-AE40-F30A6769492B}" srcId="{61E1D863-8956-4835-ACE5-05D5AE0211A9}" destId="{45CB6A88-F544-4C02-A2E6-3A8AD2CE8542}" srcOrd="8" destOrd="0" parTransId="{43D3DA84-E347-497C-9E25-A90065C28D39}" sibTransId="{25458EDA-9716-4BBF-A06D-2635B6DBF9EF}"/>
    <dgm:cxn modelId="{90D228F9-9FC4-42F0-8247-3256E876F5AB}" type="presOf" srcId="{61E1D863-8956-4835-ACE5-05D5AE0211A9}" destId="{EC0D8331-0332-4F18-999D-554699675BA4}" srcOrd="1" destOrd="0" presId="urn:microsoft.com/office/officeart/2005/8/layout/hierarchy3"/>
    <dgm:cxn modelId="{26A368FA-BBAB-44E5-9104-53B731294F83}" srcId="{61E1D863-8956-4835-ACE5-05D5AE0211A9}" destId="{5EB75100-B2D9-4A29-B599-91DD3E0DCFA3}" srcOrd="5" destOrd="0" parTransId="{4D9FAFB1-7635-49CF-BBD1-66DA3A9F4642}" sibTransId="{97FDE33E-68A7-4BAA-83D7-09A9E3F05949}"/>
    <dgm:cxn modelId="{33E19A28-D3E5-4FE4-9C00-0D82C6DE292E}" type="presParOf" srcId="{37D61CB1-77EE-4F06-A9A2-DEDF18598AE1}" destId="{F58253F6-916E-4D67-A09D-B6F6CD5DF56A}" srcOrd="0" destOrd="0" presId="urn:microsoft.com/office/officeart/2005/8/layout/hierarchy3"/>
    <dgm:cxn modelId="{5AC12D52-3043-49F7-B642-A7D16867226B}" type="presParOf" srcId="{F58253F6-916E-4D67-A09D-B6F6CD5DF56A}" destId="{E6F42115-E9BC-4EB6-BCCA-451AD365532F}" srcOrd="0" destOrd="0" presId="urn:microsoft.com/office/officeart/2005/8/layout/hierarchy3"/>
    <dgm:cxn modelId="{80D81C30-8AD1-45FA-9123-394D7EA43F1B}" type="presParOf" srcId="{E6F42115-E9BC-4EB6-BCCA-451AD365532F}" destId="{614127AB-E72E-4FBF-94A9-12E8F1CC6205}" srcOrd="0" destOrd="0" presId="urn:microsoft.com/office/officeart/2005/8/layout/hierarchy3"/>
    <dgm:cxn modelId="{51737317-A84C-44C0-BCDF-4096B08E5052}" type="presParOf" srcId="{E6F42115-E9BC-4EB6-BCCA-451AD365532F}" destId="{B8FD76AC-EAB4-4866-B86A-5763C9948509}" srcOrd="1" destOrd="0" presId="urn:microsoft.com/office/officeart/2005/8/layout/hierarchy3"/>
    <dgm:cxn modelId="{06A30561-456B-4D6C-997F-847D36D3F24D}" type="presParOf" srcId="{F58253F6-916E-4D67-A09D-B6F6CD5DF56A}" destId="{CBBC6A48-751C-4E0B-ADC5-F371BADB8CAA}" srcOrd="1" destOrd="0" presId="urn:microsoft.com/office/officeart/2005/8/layout/hierarchy3"/>
    <dgm:cxn modelId="{FF383DFF-C401-4897-93B0-28908B7C9B1A}" type="presParOf" srcId="{CBBC6A48-751C-4E0B-ADC5-F371BADB8CAA}" destId="{CA596EEE-B62E-4BF1-859E-4B64E767F0CB}" srcOrd="0" destOrd="0" presId="urn:microsoft.com/office/officeart/2005/8/layout/hierarchy3"/>
    <dgm:cxn modelId="{D6B2E0C9-286B-4920-96DD-154A6C60A847}" type="presParOf" srcId="{CBBC6A48-751C-4E0B-ADC5-F371BADB8CAA}" destId="{5B3843FD-9C2D-40F0-9757-D3B3703CF499}" srcOrd="1" destOrd="0" presId="urn:microsoft.com/office/officeart/2005/8/layout/hierarchy3"/>
    <dgm:cxn modelId="{520900EC-F1B4-4F4F-A395-0599F8DC27C7}" type="presParOf" srcId="{CBBC6A48-751C-4E0B-ADC5-F371BADB8CAA}" destId="{670FD784-E5FC-4ED4-8C37-0E13D99A3A2C}" srcOrd="2" destOrd="0" presId="urn:microsoft.com/office/officeart/2005/8/layout/hierarchy3"/>
    <dgm:cxn modelId="{AB779F07-DB58-4F72-9CAA-3E66CD289A67}" type="presParOf" srcId="{CBBC6A48-751C-4E0B-ADC5-F371BADB8CAA}" destId="{2EBE9D8A-3917-4DCB-A7D8-1243C21E46CE}" srcOrd="3" destOrd="0" presId="urn:microsoft.com/office/officeart/2005/8/layout/hierarchy3"/>
    <dgm:cxn modelId="{7FC8FE79-CD3C-42BA-A757-37523EFEA057}" type="presParOf" srcId="{37D61CB1-77EE-4F06-A9A2-DEDF18598AE1}" destId="{D6D0FAF5-8754-4A42-99C9-B0E2289DC39F}" srcOrd="1" destOrd="0" presId="urn:microsoft.com/office/officeart/2005/8/layout/hierarchy3"/>
    <dgm:cxn modelId="{B71EE615-2175-439C-B9E1-80AA05DADABF}" type="presParOf" srcId="{D6D0FAF5-8754-4A42-99C9-B0E2289DC39F}" destId="{E4E50AED-4899-4B90-A680-F44E862D72F9}" srcOrd="0" destOrd="0" presId="urn:microsoft.com/office/officeart/2005/8/layout/hierarchy3"/>
    <dgm:cxn modelId="{CD972F0A-16F6-4BF5-9924-C99F4FCD4677}" type="presParOf" srcId="{E4E50AED-4899-4B90-A680-F44E862D72F9}" destId="{E4F74806-1922-4C3E-934F-990FFB24FC80}" srcOrd="0" destOrd="0" presId="urn:microsoft.com/office/officeart/2005/8/layout/hierarchy3"/>
    <dgm:cxn modelId="{02ADCC37-07EC-4185-81E4-E6C87A780370}" type="presParOf" srcId="{E4E50AED-4899-4B90-A680-F44E862D72F9}" destId="{EC0D8331-0332-4F18-999D-554699675BA4}" srcOrd="1" destOrd="0" presId="urn:microsoft.com/office/officeart/2005/8/layout/hierarchy3"/>
    <dgm:cxn modelId="{2BB4DCB7-6CB8-478A-B836-AEA8060A4982}" type="presParOf" srcId="{D6D0FAF5-8754-4A42-99C9-B0E2289DC39F}" destId="{D1686818-DC06-4BB0-A25E-D171913E20BA}" srcOrd="1" destOrd="0" presId="urn:microsoft.com/office/officeart/2005/8/layout/hierarchy3"/>
    <dgm:cxn modelId="{304AD2D3-D25D-47DA-ABB9-0ED85155CCD7}" type="presParOf" srcId="{D1686818-DC06-4BB0-A25E-D171913E20BA}" destId="{44133AC7-496B-4A17-95A7-33093ED64B47}" srcOrd="0" destOrd="0" presId="urn:microsoft.com/office/officeart/2005/8/layout/hierarchy3"/>
    <dgm:cxn modelId="{A75E945D-A14E-49C6-A67E-AC1A5E0D4B86}" type="presParOf" srcId="{D1686818-DC06-4BB0-A25E-D171913E20BA}" destId="{7F6CAF41-6F0A-407F-AF52-A82C03EB267E}" srcOrd="1" destOrd="0" presId="urn:microsoft.com/office/officeart/2005/8/layout/hierarchy3"/>
    <dgm:cxn modelId="{EF911A2B-D1F0-4C0E-B663-868CD2194BC1}" type="presParOf" srcId="{D1686818-DC06-4BB0-A25E-D171913E20BA}" destId="{9EE46721-F999-4AC6-BEF7-5C5F34517477}" srcOrd="2" destOrd="0" presId="urn:microsoft.com/office/officeart/2005/8/layout/hierarchy3"/>
    <dgm:cxn modelId="{E046826B-1025-43B7-9901-8F1CF32AE562}" type="presParOf" srcId="{D1686818-DC06-4BB0-A25E-D171913E20BA}" destId="{BAA907AE-1827-49E2-B298-90FEDDFE1F1B}" srcOrd="3" destOrd="0" presId="urn:microsoft.com/office/officeart/2005/8/layout/hierarchy3"/>
    <dgm:cxn modelId="{0822FA7D-FB38-4EB5-AB6D-F1CC76E474BA}" type="presParOf" srcId="{D1686818-DC06-4BB0-A25E-D171913E20BA}" destId="{B951F9F7-8ABA-488E-B692-AC705AEFF4D4}" srcOrd="4" destOrd="0" presId="urn:microsoft.com/office/officeart/2005/8/layout/hierarchy3"/>
    <dgm:cxn modelId="{FDED7648-CAB1-494A-A7C2-1890A0EAC4C2}" type="presParOf" srcId="{D1686818-DC06-4BB0-A25E-D171913E20BA}" destId="{1880970F-5F88-4BE8-AD2C-60C2A994BE8C}" srcOrd="5" destOrd="0" presId="urn:microsoft.com/office/officeart/2005/8/layout/hierarchy3"/>
    <dgm:cxn modelId="{B9CE9D7A-2796-4C16-853C-6F272B401C8F}" type="presParOf" srcId="{D1686818-DC06-4BB0-A25E-D171913E20BA}" destId="{9D2A3747-11B1-49D3-B749-832C29972D88}" srcOrd="6" destOrd="0" presId="urn:microsoft.com/office/officeart/2005/8/layout/hierarchy3"/>
    <dgm:cxn modelId="{495F1D92-51E3-4E4C-ABC5-887CBE50B6E6}" type="presParOf" srcId="{D1686818-DC06-4BB0-A25E-D171913E20BA}" destId="{141B4147-7D7E-4461-8CF5-64323A18E636}" srcOrd="7" destOrd="0" presId="urn:microsoft.com/office/officeart/2005/8/layout/hierarchy3"/>
    <dgm:cxn modelId="{EB335755-DE71-407F-81FC-26275B46ED9F}" type="presParOf" srcId="{D1686818-DC06-4BB0-A25E-D171913E20BA}" destId="{B8DDA2DD-687A-4623-89A8-A39FB8896140}" srcOrd="8" destOrd="0" presId="urn:microsoft.com/office/officeart/2005/8/layout/hierarchy3"/>
    <dgm:cxn modelId="{30EBB2A3-EB4F-4F61-BDEB-3C35FCA3D0D0}" type="presParOf" srcId="{D1686818-DC06-4BB0-A25E-D171913E20BA}" destId="{EEE7A2F1-BC22-4745-AC4D-7D30B9F4AC75}" srcOrd="9" destOrd="0" presId="urn:microsoft.com/office/officeart/2005/8/layout/hierarchy3"/>
    <dgm:cxn modelId="{313D4353-5F56-4316-81FA-4BB0B7D675A6}" type="presParOf" srcId="{D1686818-DC06-4BB0-A25E-D171913E20BA}" destId="{71AD010D-F365-4108-B78A-6890161D9B9A}" srcOrd="10" destOrd="0" presId="urn:microsoft.com/office/officeart/2005/8/layout/hierarchy3"/>
    <dgm:cxn modelId="{3B1A3070-547C-450F-8460-76A745A43102}" type="presParOf" srcId="{D1686818-DC06-4BB0-A25E-D171913E20BA}" destId="{3643B9FD-1025-4A71-A682-E5DA49115FA8}" srcOrd="11" destOrd="0" presId="urn:microsoft.com/office/officeart/2005/8/layout/hierarchy3"/>
    <dgm:cxn modelId="{5B08D80B-C00A-47ED-AD7F-2E2CE8EC62B0}" type="presParOf" srcId="{D1686818-DC06-4BB0-A25E-D171913E20BA}" destId="{B01F3E26-7C28-4777-8FFB-313859C6A2E1}" srcOrd="12" destOrd="0" presId="urn:microsoft.com/office/officeart/2005/8/layout/hierarchy3"/>
    <dgm:cxn modelId="{C3613983-D163-4520-B268-4F6DECF0C92D}" type="presParOf" srcId="{D1686818-DC06-4BB0-A25E-D171913E20BA}" destId="{982793FA-5B60-44AB-A0B0-FBE895A27E57}" srcOrd="13" destOrd="0" presId="urn:microsoft.com/office/officeart/2005/8/layout/hierarchy3"/>
    <dgm:cxn modelId="{B1C45E2F-4979-4080-B37E-334EBB09807F}" type="presParOf" srcId="{D1686818-DC06-4BB0-A25E-D171913E20BA}" destId="{0449AF5F-71FB-467D-921C-75DBDB5C1DA3}" srcOrd="14" destOrd="0" presId="urn:microsoft.com/office/officeart/2005/8/layout/hierarchy3"/>
    <dgm:cxn modelId="{72706E9D-EF2C-4CDD-A088-CF636D83984E}" type="presParOf" srcId="{D1686818-DC06-4BB0-A25E-D171913E20BA}" destId="{948F2564-3765-4566-8022-91241B91D6AF}" srcOrd="15" destOrd="0" presId="urn:microsoft.com/office/officeart/2005/8/layout/hierarchy3"/>
    <dgm:cxn modelId="{70E3F55F-E6B5-4F0D-BF1E-8467FE476033}" type="presParOf" srcId="{D1686818-DC06-4BB0-A25E-D171913E20BA}" destId="{71ADEFE3-B999-4589-8DCC-EDADA9DF6A52}" srcOrd="16" destOrd="0" presId="urn:microsoft.com/office/officeart/2005/8/layout/hierarchy3"/>
    <dgm:cxn modelId="{AD67C68D-DC2C-44E8-8CF2-CEBCB954A241}" type="presParOf" srcId="{D1686818-DC06-4BB0-A25E-D171913E20BA}" destId="{75758B69-99F6-47BB-B2C2-8D241223C0FC}" srcOrd="1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60489A-DD8E-49B3-97EB-E0B3D959811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F229061-3911-4CA3-BFF9-543C29E4A291}">
      <dgm:prSet phldrT="[Text]"/>
      <dgm:spPr>
        <a:solidFill>
          <a:schemeClr val="tx2"/>
        </a:solidFill>
        <a:scene3d>
          <a:camera prst="orthographicFront"/>
          <a:lightRig rig="threePt" dir="t"/>
        </a:scene3d>
        <a:sp3d>
          <a:bevelT w="165100" prst="coolSlant"/>
        </a:sp3d>
      </dgm:spPr>
      <dgm:t>
        <a:bodyPr/>
        <a:lstStyle/>
        <a:p>
          <a:r>
            <a:rPr lang="en-US" b="1" dirty="0"/>
            <a:t>Courses</a:t>
          </a:r>
        </a:p>
      </dgm:t>
    </dgm:pt>
    <dgm:pt modelId="{9EB8B1E2-A2BB-4E22-B4BF-BF129CFEC3D0}" type="parTrans" cxnId="{C6A8E7A0-A5A9-492D-9475-3BF2B9FB126A}">
      <dgm:prSet/>
      <dgm:spPr/>
      <dgm:t>
        <a:bodyPr/>
        <a:lstStyle/>
        <a:p>
          <a:endParaRPr lang="en-US"/>
        </a:p>
      </dgm:t>
    </dgm:pt>
    <dgm:pt modelId="{A569D5E2-D035-40A1-9C84-F970EDD49D8A}" type="sibTrans" cxnId="{C6A8E7A0-A5A9-492D-9475-3BF2B9FB126A}">
      <dgm:prSet/>
      <dgm:spPr/>
      <dgm:t>
        <a:bodyPr/>
        <a:lstStyle/>
        <a:p>
          <a:endParaRPr lang="en-US"/>
        </a:p>
      </dgm:t>
    </dgm:pt>
    <dgm:pt modelId="{49F14B90-C4C5-42EA-B0BF-EC01256C4BA3}">
      <dgm:prSet phldrT="[Text]" custT="1"/>
      <dgm:spPr/>
      <dgm:t>
        <a:bodyPr/>
        <a:lstStyle/>
        <a:p>
          <a:r>
            <a:rPr lang="en-US" sz="2400" b="1" dirty="0"/>
            <a:t>Mandatory (40)</a:t>
          </a:r>
        </a:p>
      </dgm:t>
    </dgm:pt>
    <dgm:pt modelId="{ACA52EBE-98B1-4860-B6F6-43EDF96CC72C}" type="parTrans" cxnId="{65BF6E9F-925E-45F6-A49A-9CD32EFFBC37}">
      <dgm:prSet/>
      <dgm:spPr/>
      <dgm:t>
        <a:bodyPr/>
        <a:lstStyle/>
        <a:p>
          <a:endParaRPr lang="en-US"/>
        </a:p>
      </dgm:t>
    </dgm:pt>
    <dgm:pt modelId="{7020A614-A819-4C10-A9D7-4038FEFDE7A5}" type="sibTrans" cxnId="{65BF6E9F-925E-45F6-A49A-9CD32EFFBC37}">
      <dgm:prSet/>
      <dgm:spPr/>
      <dgm:t>
        <a:bodyPr/>
        <a:lstStyle/>
        <a:p>
          <a:endParaRPr lang="en-US"/>
        </a:p>
      </dgm:t>
    </dgm:pt>
    <dgm:pt modelId="{98DA30CB-735B-4B7F-ADA1-3EC914651C88}">
      <dgm:prSet phldrT="[Text]" custT="1"/>
      <dgm:spPr/>
      <dgm:t>
        <a:bodyPr/>
        <a:lstStyle/>
        <a:p>
          <a:r>
            <a:rPr lang="en-US" sz="2400" b="1" dirty="0"/>
            <a:t>Electives (9)</a:t>
          </a:r>
        </a:p>
      </dgm:t>
    </dgm:pt>
    <dgm:pt modelId="{32A98EC9-A368-41F1-91E9-75E00F1E59EE}" type="parTrans" cxnId="{03B51B35-DFB6-49EA-8263-17D3FDB0D993}">
      <dgm:prSet/>
      <dgm:spPr/>
      <dgm:t>
        <a:bodyPr/>
        <a:lstStyle/>
        <a:p>
          <a:endParaRPr lang="en-US"/>
        </a:p>
      </dgm:t>
    </dgm:pt>
    <dgm:pt modelId="{6AD3EC77-E3D2-40B7-B785-BE34A8771A34}" type="sibTrans" cxnId="{03B51B35-DFB6-49EA-8263-17D3FDB0D993}">
      <dgm:prSet/>
      <dgm:spPr/>
      <dgm:t>
        <a:bodyPr/>
        <a:lstStyle/>
        <a:p>
          <a:endParaRPr lang="en-US"/>
        </a:p>
      </dgm:t>
    </dgm:pt>
    <dgm:pt modelId="{97EE9CA5-213C-4BD2-A336-56CAA7AEB321}">
      <dgm:prSet phldrT="[Text]"/>
      <dgm:spPr>
        <a:solidFill>
          <a:schemeClr val="tx2"/>
        </a:solidFill>
        <a:scene3d>
          <a:camera prst="orthographicFront"/>
          <a:lightRig rig="threePt" dir="t"/>
        </a:scene3d>
        <a:sp3d>
          <a:bevelT w="165100" prst="coolSlant"/>
        </a:sp3d>
      </dgm:spPr>
      <dgm:t>
        <a:bodyPr/>
        <a:lstStyle/>
        <a:p>
          <a:r>
            <a:rPr lang="en-US" b="1" dirty="0"/>
            <a:t>Practical training</a:t>
          </a:r>
        </a:p>
      </dgm:t>
    </dgm:pt>
    <dgm:pt modelId="{2B018E8E-8F61-450B-AFA2-34FE16EF8967}" type="parTrans" cxnId="{46AE3481-E2AA-4829-A56E-6640186D74A5}">
      <dgm:prSet/>
      <dgm:spPr/>
      <dgm:t>
        <a:bodyPr/>
        <a:lstStyle/>
        <a:p>
          <a:endParaRPr lang="en-US"/>
        </a:p>
      </dgm:t>
    </dgm:pt>
    <dgm:pt modelId="{0D9A763B-45F1-4C3A-9161-75BBB3819DF0}" type="sibTrans" cxnId="{46AE3481-E2AA-4829-A56E-6640186D74A5}">
      <dgm:prSet/>
      <dgm:spPr/>
      <dgm:t>
        <a:bodyPr/>
        <a:lstStyle/>
        <a:p>
          <a:endParaRPr lang="en-US"/>
        </a:p>
      </dgm:t>
    </dgm:pt>
    <dgm:pt modelId="{102A923B-3FEC-44DF-A1BD-C4D7C04B4C7D}">
      <dgm:prSet custT="1"/>
      <dgm:spPr/>
      <dgm:t>
        <a:bodyPr/>
        <a:lstStyle/>
        <a:p>
          <a:r>
            <a:rPr lang="en-US" sz="2400" b="1" dirty="0"/>
            <a:t>Mandatory of Directions</a:t>
          </a:r>
          <a:r>
            <a:rPr lang="el-GR" sz="2400" b="1" dirty="0"/>
            <a:t> </a:t>
          </a:r>
          <a:r>
            <a:rPr lang="en-US" sz="2400" b="1" dirty="0"/>
            <a:t>(5)</a:t>
          </a:r>
        </a:p>
      </dgm:t>
    </dgm:pt>
    <dgm:pt modelId="{878DAC38-E742-4957-AC76-82446CA0A08D}" type="parTrans" cxnId="{6A150BCB-7B51-4BA5-8B2E-7CA1E70C5EB8}">
      <dgm:prSet/>
      <dgm:spPr/>
      <dgm:t>
        <a:bodyPr/>
        <a:lstStyle/>
        <a:p>
          <a:endParaRPr lang="en-US"/>
        </a:p>
      </dgm:t>
    </dgm:pt>
    <dgm:pt modelId="{6D77A907-64A5-4EFC-A13C-2FE340DC6811}" type="sibTrans" cxnId="{6A150BCB-7B51-4BA5-8B2E-7CA1E70C5EB8}">
      <dgm:prSet/>
      <dgm:spPr/>
      <dgm:t>
        <a:bodyPr/>
        <a:lstStyle/>
        <a:p>
          <a:endParaRPr lang="en-US"/>
        </a:p>
      </dgm:t>
    </dgm:pt>
    <dgm:pt modelId="{9945204C-DA68-4204-9345-6FB98F5E480E}">
      <dgm:prSet phldrT="[Text]"/>
      <dgm:spPr>
        <a:solidFill>
          <a:schemeClr val="tx2"/>
        </a:solidFill>
        <a:scene3d>
          <a:camera prst="orthographicFront"/>
          <a:lightRig rig="threePt" dir="t"/>
        </a:scene3d>
        <a:sp3d>
          <a:bevelT w="165100" prst="coolSlant"/>
        </a:sp3d>
      </dgm:spPr>
      <dgm:t>
        <a:bodyPr/>
        <a:lstStyle/>
        <a:p>
          <a:r>
            <a:rPr lang="en-US" b="1" dirty="0"/>
            <a:t>Diploma Thesis</a:t>
          </a:r>
        </a:p>
      </dgm:t>
    </dgm:pt>
    <dgm:pt modelId="{F4C30D7D-9142-49A2-BC98-677D9434E278}" type="parTrans" cxnId="{673199AD-4D1F-4734-B8AD-FA9FEB3FCEAE}">
      <dgm:prSet/>
      <dgm:spPr/>
      <dgm:t>
        <a:bodyPr/>
        <a:lstStyle/>
        <a:p>
          <a:endParaRPr lang="en-US"/>
        </a:p>
      </dgm:t>
    </dgm:pt>
    <dgm:pt modelId="{B6E3BC64-2D3B-42BF-8EBC-BCC63B7DAAB9}" type="sibTrans" cxnId="{673199AD-4D1F-4734-B8AD-FA9FEB3FCEAE}">
      <dgm:prSet/>
      <dgm:spPr/>
      <dgm:t>
        <a:bodyPr/>
        <a:lstStyle/>
        <a:p>
          <a:endParaRPr lang="en-US"/>
        </a:p>
      </dgm:t>
    </dgm:pt>
    <dgm:pt modelId="{66F8E768-277F-4F7C-A280-7EBB7114B329}">
      <dgm:prSet custT="1"/>
      <dgm:spPr/>
      <dgm:t>
        <a:bodyPr/>
        <a:lstStyle/>
        <a:p>
          <a:r>
            <a:rPr lang="en-US" sz="1800" dirty="0"/>
            <a:t>Takes place in industries or research establishments for 5 weeks at the beginning of the 9</a:t>
          </a:r>
          <a:r>
            <a:rPr lang="en-US" sz="1800" baseline="30000" dirty="0"/>
            <a:t>th</a:t>
          </a:r>
          <a:r>
            <a:rPr lang="en-US" sz="1800" dirty="0"/>
            <a:t> semester</a:t>
          </a:r>
        </a:p>
      </dgm:t>
    </dgm:pt>
    <dgm:pt modelId="{B500E3ED-869D-44AE-87A8-3C04CADA4710}" type="parTrans" cxnId="{423291A9-A0C0-4CFB-B09F-C0A73E4BDC8D}">
      <dgm:prSet/>
      <dgm:spPr/>
      <dgm:t>
        <a:bodyPr/>
        <a:lstStyle/>
        <a:p>
          <a:endParaRPr lang="en-US"/>
        </a:p>
      </dgm:t>
    </dgm:pt>
    <dgm:pt modelId="{4BE8011C-9CDD-49ED-8F49-499C702B0B9E}" type="sibTrans" cxnId="{423291A9-A0C0-4CFB-B09F-C0A73E4BDC8D}">
      <dgm:prSet/>
      <dgm:spPr/>
      <dgm:t>
        <a:bodyPr/>
        <a:lstStyle/>
        <a:p>
          <a:endParaRPr lang="en-US"/>
        </a:p>
      </dgm:t>
    </dgm:pt>
    <dgm:pt modelId="{42E72BEF-9B76-4F6B-B4A9-313B683CFE21}">
      <dgm:prSet custT="1"/>
      <dgm:spPr/>
      <dgm:t>
        <a:bodyPr/>
        <a:lstStyle/>
        <a:p>
          <a:r>
            <a:rPr lang="en-US" sz="1800" dirty="0"/>
            <a:t>It is prepared by the final semester students in a lab. and subject of their choice, under the supervision of a School member who teaches the most relevant course.</a:t>
          </a:r>
        </a:p>
      </dgm:t>
    </dgm:pt>
    <dgm:pt modelId="{F59CBCF6-5534-4452-A788-11C4A54E3CBF}" type="parTrans" cxnId="{81F1DDC8-A2F3-4753-BC35-56B2A80CD2BF}">
      <dgm:prSet/>
      <dgm:spPr/>
      <dgm:t>
        <a:bodyPr/>
        <a:lstStyle/>
        <a:p>
          <a:endParaRPr lang="en-US"/>
        </a:p>
      </dgm:t>
    </dgm:pt>
    <dgm:pt modelId="{72C9B60D-47CA-4CFF-9E83-3E1596A26938}" type="sibTrans" cxnId="{81F1DDC8-A2F3-4753-BC35-56B2A80CD2BF}">
      <dgm:prSet/>
      <dgm:spPr/>
      <dgm:t>
        <a:bodyPr/>
        <a:lstStyle/>
        <a:p>
          <a:endParaRPr lang="en-US"/>
        </a:p>
      </dgm:t>
    </dgm:pt>
    <dgm:pt modelId="{04990B67-D29F-40E8-8479-FBF9F50813A8}" type="pres">
      <dgm:prSet presAssocID="{2660489A-DD8E-49B3-97EB-E0B3D959811D}" presName="diagram" presStyleCnt="0">
        <dgm:presLayoutVars>
          <dgm:chPref val="1"/>
          <dgm:dir/>
          <dgm:animOne val="branch"/>
          <dgm:animLvl val="lvl"/>
          <dgm:resizeHandles/>
        </dgm:presLayoutVars>
      </dgm:prSet>
      <dgm:spPr/>
    </dgm:pt>
    <dgm:pt modelId="{2F1C4C2B-E746-46B4-B166-55DFFCD118AA}" type="pres">
      <dgm:prSet presAssocID="{7F229061-3911-4CA3-BFF9-543C29E4A291}" presName="root" presStyleCnt="0"/>
      <dgm:spPr/>
    </dgm:pt>
    <dgm:pt modelId="{016996FC-374E-48B2-ADA0-254E6F76FE48}" type="pres">
      <dgm:prSet presAssocID="{7F229061-3911-4CA3-BFF9-543C29E4A291}" presName="rootComposite" presStyleCnt="0"/>
      <dgm:spPr/>
    </dgm:pt>
    <dgm:pt modelId="{E55FE13E-81A2-485A-9A5B-D4C39385B6E2}" type="pres">
      <dgm:prSet presAssocID="{7F229061-3911-4CA3-BFF9-543C29E4A291}" presName="rootText" presStyleLbl="node1" presStyleIdx="0" presStyleCnt="3" custScaleY="68899" custLinFactNeighborX="2695" custLinFactNeighborY="-7791"/>
      <dgm:spPr/>
    </dgm:pt>
    <dgm:pt modelId="{0412EAEB-D2C8-4F98-8A2B-48FD7C9AEF43}" type="pres">
      <dgm:prSet presAssocID="{7F229061-3911-4CA3-BFF9-543C29E4A291}" presName="rootConnector" presStyleLbl="node1" presStyleIdx="0" presStyleCnt="3"/>
      <dgm:spPr/>
    </dgm:pt>
    <dgm:pt modelId="{2A722658-2C5C-4019-81EE-32BB478F9B23}" type="pres">
      <dgm:prSet presAssocID="{7F229061-3911-4CA3-BFF9-543C29E4A291}" presName="childShape" presStyleCnt="0"/>
      <dgm:spPr/>
    </dgm:pt>
    <dgm:pt modelId="{EF74CCFC-9141-45B0-977C-F8E5A2049266}" type="pres">
      <dgm:prSet presAssocID="{ACA52EBE-98B1-4860-B6F6-43EDF96CC72C}" presName="Name13" presStyleLbl="parChTrans1D2" presStyleIdx="0" presStyleCnt="5"/>
      <dgm:spPr/>
    </dgm:pt>
    <dgm:pt modelId="{721852B3-3E29-44B3-9AA0-9E0ABCCF3E9C}" type="pres">
      <dgm:prSet presAssocID="{49F14B90-C4C5-42EA-B0BF-EC01256C4BA3}" presName="childText" presStyleLbl="bgAcc1" presStyleIdx="0" presStyleCnt="5" custScaleX="156111" custScaleY="53355" custLinFactNeighborX="2897" custLinFactNeighborY="-12786">
        <dgm:presLayoutVars>
          <dgm:bulletEnabled val="1"/>
        </dgm:presLayoutVars>
      </dgm:prSet>
      <dgm:spPr/>
    </dgm:pt>
    <dgm:pt modelId="{B89F2805-1238-41E3-86F9-2D9A05FA13AB}" type="pres">
      <dgm:prSet presAssocID="{32A98EC9-A368-41F1-91E9-75E00F1E59EE}" presName="Name13" presStyleLbl="parChTrans1D2" presStyleIdx="1" presStyleCnt="5"/>
      <dgm:spPr/>
    </dgm:pt>
    <dgm:pt modelId="{B4A77D2F-B6B0-4D9E-AE63-7248C677FF7F}" type="pres">
      <dgm:prSet presAssocID="{98DA30CB-735B-4B7F-ADA1-3EC914651C88}" presName="childText" presStyleLbl="bgAcc1" presStyleIdx="1" presStyleCnt="5" custScaleX="152163" custScaleY="42512" custLinFactNeighborX="836" custLinFactNeighborY="-23683">
        <dgm:presLayoutVars>
          <dgm:bulletEnabled val="1"/>
        </dgm:presLayoutVars>
      </dgm:prSet>
      <dgm:spPr/>
    </dgm:pt>
    <dgm:pt modelId="{976F3B1F-BD22-46E9-AA43-2C74E156B625}" type="pres">
      <dgm:prSet presAssocID="{878DAC38-E742-4957-AC76-82446CA0A08D}" presName="Name13" presStyleLbl="parChTrans1D2" presStyleIdx="2" presStyleCnt="5"/>
      <dgm:spPr/>
    </dgm:pt>
    <dgm:pt modelId="{97A970BC-F35A-4C40-96FE-4EC1D2896F6D}" type="pres">
      <dgm:prSet presAssocID="{102A923B-3FEC-44DF-A1BD-C4D7C04B4C7D}" presName="childText" presStyleLbl="bgAcc1" presStyleIdx="2" presStyleCnt="5" custScaleX="156556" custScaleY="73070" custLinFactNeighborX="2897" custLinFactNeighborY="-31870">
        <dgm:presLayoutVars>
          <dgm:bulletEnabled val="1"/>
        </dgm:presLayoutVars>
      </dgm:prSet>
      <dgm:spPr/>
    </dgm:pt>
    <dgm:pt modelId="{076F9987-7FC6-4C89-9E15-578BDF78129A}" type="pres">
      <dgm:prSet presAssocID="{97EE9CA5-213C-4BD2-A336-56CAA7AEB321}" presName="root" presStyleCnt="0"/>
      <dgm:spPr/>
    </dgm:pt>
    <dgm:pt modelId="{6F7FD780-D502-44C4-A941-596AD302EDF2}" type="pres">
      <dgm:prSet presAssocID="{97EE9CA5-213C-4BD2-A336-56CAA7AEB321}" presName="rootComposite" presStyleCnt="0"/>
      <dgm:spPr/>
    </dgm:pt>
    <dgm:pt modelId="{11E623DA-6BA8-4D51-A6AA-E2F0F001DEBE}" type="pres">
      <dgm:prSet presAssocID="{97EE9CA5-213C-4BD2-A336-56CAA7AEB321}" presName="rootText" presStyleLbl="node1" presStyleIdx="1" presStyleCnt="3" custScaleX="142813" custScaleY="80203" custLinFactNeighborX="3647" custLinFactNeighborY="-9831"/>
      <dgm:spPr/>
    </dgm:pt>
    <dgm:pt modelId="{682676B3-CD1B-4592-B465-1561F82C8C69}" type="pres">
      <dgm:prSet presAssocID="{97EE9CA5-213C-4BD2-A336-56CAA7AEB321}" presName="rootConnector" presStyleLbl="node1" presStyleIdx="1" presStyleCnt="3"/>
      <dgm:spPr/>
    </dgm:pt>
    <dgm:pt modelId="{378C125F-A417-465D-8279-1837892234ED}" type="pres">
      <dgm:prSet presAssocID="{97EE9CA5-213C-4BD2-A336-56CAA7AEB321}" presName="childShape" presStyleCnt="0"/>
      <dgm:spPr/>
    </dgm:pt>
    <dgm:pt modelId="{AC08B639-4E5B-4DCD-BFA8-A5418F8EBE83}" type="pres">
      <dgm:prSet presAssocID="{B500E3ED-869D-44AE-87A8-3C04CADA4710}" presName="Name13" presStyleLbl="parChTrans1D2" presStyleIdx="3" presStyleCnt="5"/>
      <dgm:spPr/>
    </dgm:pt>
    <dgm:pt modelId="{49486D3E-B1EE-4162-9FFB-3A48CEF9A2F4}" type="pres">
      <dgm:prSet presAssocID="{66F8E768-277F-4F7C-A280-7EBB7114B329}" presName="childText" presStyleLbl="bgAcc1" presStyleIdx="3" presStyleCnt="5" custScaleX="147761" custScaleY="184360">
        <dgm:presLayoutVars>
          <dgm:bulletEnabled val="1"/>
        </dgm:presLayoutVars>
      </dgm:prSet>
      <dgm:spPr/>
    </dgm:pt>
    <dgm:pt modelId="{F635E817-E10A-491D-95DF-4DE1C237E3B6}" type="pres">
      <dgm:prSet presAssocID="{9945204C-DA68-4204-9345-6FB98F5E480E}" presName="root" presStyleCnt="0"/>
      <dgm:spPr/>
    </dgm:pt>
    <dgm:pt modelId="{C2681CC2-4E31-47E5-973E-F54DA34A1D14}" type="pres">
      <dgm:prSet presAssocID="{9945204C-DA68-4204-9345-6FB98F5E480E}" presName="rootComposite" presStyleCnt="0"/>
      <dgm:spPr/>
    </dgm:pt>
    <dgm:pt modelId="{ED81BD99-5094-4CCF-A29B-F791A1744177}" type="pres">
      <dgm:prSet presAssocID="{9945204C-DA68-4204-9345-6FB98F5E480E}" presName="rootText" presStyleLbl="node1" presStyleIdx="2" presStyleCnt="3" custScaleX="164707" custScaleY="69923" custLinFactNeighborX="1512" custLinFactNeighborY="-14842"/>
      <dgm:spPr/>
    </dgm:pt>
    <dgm:pt modelId="{D49A84EC-4502-407D-B520-00E757B9449E}" type="pres">
      <dgm:prSet presAssocID="{9945204C-DA68-4204-9345-6FB98F5E480E}" presName="rootConnector" presStyleLbl="node1" presStyleIdx="2" presStyleCnt="3"/>
      <dgm:spPr/>
    </dgm:pt>
    <dgm:pt modelId="{1A280A60-43B5-4F9C-89E0-3CBA367F7C51}" type="pres">
      <dgm:prSet presAssocID="{9945204C-DA68-4204-9345-6FB98F5E480E}" presName="childShape" presStyleCnt="0"/>
      <dgm:spPr/>
    </dgm:pt>
    <dgm:pt modelId="{55651EB9-032D-4DD5-AABF-67A7B6F332C3}" type="pres">
      <dgm:prSet presAssocID="{F59CBCF6-5534-4452-A788-11C4A54E3CBF}" presName="Name13" presStyleLbl="parChTrans1D2" presStyleIdx="4" presStyleCnt="5"/>
      <dgm:spPr/>
    </dgm:pt>
    <dgm:pt modelId="{2650DE8D-C907-4DCA-96A4-F2C6C16577EB}" type="pres">
      <dgm:prSet presAssocID="{42E72BEF-9B76-4F6B-B4A9-313B683CFE21}" presName="childText" presStyleLbl="bgAcc1" presStyleIdx="4" presStyleCnt="5" custScaleX="144241" custScaleY="256779" custLinFactNeighborX="-3146" custLinFactNeighborY="-9806">
        <dgm:presLayoutVars>
          <dgm:bulletEnabled val="1"/>
        </dgm:presLayoutVars>
      </dgm:prSet>
      <dgm:spPr/>
    </dgm:pt>
  </dgm:ptLst>
  <dgm:cxnLst>
    <dgm:cxn modelId="{B54BA503-26DA-4C91-BA92-4C06CF919B90}" type="presOf" srcId="{9945204C-DA68-4204-9345-6FB98F5E480E}" destId="{D49A84EC-4502-407D-B520-00E757B9449E}" srcOrd="1" destOrd="0" presId="urn:microsoft.com/office/officeart/2005/8/layout/hierarchy3"/>
    <dgm:cxn modelId="{84FEFC0A-446B-4A15-9DB7-F99F8A4DDD2D}" type="presOf" srcId="{878DAC38-E742-4957-AC76-82446CA0A08D}" destId="{976F3B1F-BD22-46E9-AA43-2C74E156B625}" srcOrd="0" destOrd="0" presId="urn:microsoft.com/office/officeart/2005/8/layout/hierarchy3"/>
    <dgm:cxn modelId="{E19CB82E-8474-4729-9E17-D8491CE4E3E2}" type="presOf" srcId="{7F229061-3911-4CA3-BFF9-543C29E4A291}" destId="{E55FE13E-81A2-485A-9A5B-D4C39385B6E2}" srcOrd="0" destOrd="0" presId="urn:microsoft.com/office/officeart/2005/8/layout/hierarchy3"/>
    <dgm:cxn modelId="{E91F6630-EA2F-4C5D-82E2-82772FDED900}" type="presOf" srcId="{F59CBCF6-5534-4452-A788-11C4A54E3CBF}" destId="{55651EB9-032D-4DD5-AABF-67A7B6F332C3}" srcOrd="0" destOrd="0" presId="urn:microsoft.com/office/officeart/2005/8/layout/hierarchy3"/>
    <dgm:cxn modelId="{03B51B35-DFB6-49EA-8263-17D3FDB0D993}" srcId="{7F229061-3911-4CA3-BFF9-543C29E4A291}" destId="{98DA30CB-735B-4B7F-ADA1-3EC914651C88}" srcOrd="1" destOrd="0" parTransId="{32A98EC9-A368-41F1-91E9-75E00F1E59EE}" sibTransId="{6AD3EC77-E3D2-40B7-B785-BE34A8771A34}"/>
    <dgm:cxn modelId="{574C873C-6F9E-456B-86DF-1A551FE543BD}" type="presOf" srcId="{7F229061-3911-4CA3-BFF9-543C29E4A291}" destId="{0412EAEB-D2C8-4F98-8A2B-48FD7C9AEF43}" srcOrd="1" destOrd="0" presId="urn:microsoft.com/office/officeart/2005/8/layout/hierarchy3"/>
    <dgm:cxn modelId="{34081B40-FAA6-474A-9243-6E120E1BA7E3}" type="presOf" srcId="{66F8E768-277F-4F7C-A280-7EBB7114B329}" destId="{49486D3E-B1EE-4162-9FFB-3A48CEF9A2F4}" srcOrd="0" destOrd="0" presId="urn:microsoft.com/office/officeart/2005/8/layout/hierarchy3"/>
    <dgm:cxn modelId="{9F380566-188E-4EA7-9A1B-2539F10731FF}" type="presOf" srcId="{97EE9CA5-213C-4BD2-A336-56CAA7AEB321}" destId="{11E623DA-6BA8-4D51-A6AA-E2F0F001DEBE}" srcOrd="0" destOrd="0" presId="urn:microsoft.com/office/officeart/2005/8/layout/hierarchy3"/>
    <dgm:cxn modelId="{6989CE4E-FBDC-4CE0-8340-4DEB6542EAE7}" type="presOf" srcId="{9945204C-DA68-4204-9345-6FB98F5E480E}" destId="{ED81BD99-5094-4CCF-A29B-F791A1744177}" srcOrd="0" destOrd="0" presId="urn:microsoft.com/office/officeart/2005/8/layout/hierarchy3"/>
    <dgm:cxn modelId="{9CE28554-F23D-4BA1-87CF-BCE74D936222}" type="presOf" srcId="{42E72BEF-9B76-4F6B-B4A9-313B683CFE21}" destId="{2650DE8D-C907-4DCA-96A4-F2C6C16577EB}" srcOrd="0" destOrd="0" presId="urn:microsoft.com/office/officeart/2005/8/layout/hierarchy3"/>
    <dgm:cxn modelId="{9AC17F55-084A-40FB-991F-E67F424AC8FA}" type="presOf" srcId="{ACA52EBE-98B1-4860-B6F6-43EDF96CC72C}" destId="{EF74CCFC-9141-45B0-977C-F8E5A2049266}" srcOrd="0" destOrd="0" presId="urn:microsoft.com/office/officeart/2005/8/layout/hierarchy3"/>
    <dgm:cxn modelId="{46AE3481-E2AA-4829-A56E-6640186D74A5}" srcId="{2660489A-DD8E-49B3-97EB-E0B3D959811D}" destId="{97EE9CA5-213C-4BD2-A336-56CAA7AEB321}" srcOrd="1" destOrd="0" parTransId="{2B018E8E-8F61-450B-AFA2-34FE16EF8967}" sibTransId="{0D9A763B-45F1-4C3A-9161-75BBB3819DF0}"/>
    <dgm:cxn modelId="{BE11248F-B67C-4E0B-AF05-63234F76E3A5}" type="presOf" srcId="{2660489A-DD8E-49B3-97EB-E0B3D959811D}" destId="{04990B67-D29F-40E8-8479-FBF9F50813A8}" srcOrd="0" destOrd="0" presId="urn:microsoft.com/office/officeart/2005/8/layout/hierarchy3"/>
    <dgm:cxn modelId="{9B73F69A-5620-4B03-AC0C-A7D893301AEB}" type="presOf" srcId="{49F14B90-C4C5-42EA-B0BF-EC01256C4BA3}" destId="{721852B3-3E29-44B3-9AA0-9E0ABCCF3E9C}" srcOrd="0" destOrd="0" presId="urn:microsoft.com/office/officeart/2005/8/layout/hierarchy3"/>
    <dgm:cxn modelId="{65BF6E9F-925E-45F6-A49A-9CD32EFFBC37}" srcId="{7F229061-3911-4CA3-BFF9-543C29E4A291}" destId="{49F14B90-C4C5-42EA-B0BF-EC01256C4BA3}" srcOrd="0" destOrd="0" parTransId="{ACA52EBE-98B1-4860-B6F6-43EDF96CC72C}" sibTransId="{7020A614-A819-4C10-A9D7-4038FEFDE7A5}"/>
    <dgm:cxn modelId="{C6A8E7A0-A5A9-492D-9475-3BF2B9FB126A}" srcId="{2660489A-DD8E-49B3-97EB-E0B3D959811D}" destId="{7F229061-3911-4CA3-BFF9-543C29E4A291}" srcOrd="0" destOrd="0" parTransId="{9EB8B1E2-A2BB-4E22-B4BF-BF129CFEC3D0}" sibTransId="{A569D5E2-D035-40A1-9C84-F970EDD49D8A}"/>
    <dgm:cxn modelId="{72CD4EA2-0527-4A70-B2B2-02DAFA20CB11}" type="presOf" srcId="{B500E3ED-869D-44AE-87A8-3C04CADA4710}" destId="{AC08B639-4E5B-4DCD-BFA8-A5418F8EBE83}" srcOrd="0" destOrd="0" presId="urn:microsoft.com/office/officeart/2005/8/layout/hierarchy3"/>
    <dgm:cxn modelId="{423291A9-A0C0-4CFB-B09F-C0A73E4BDC8D}" srcId="{97EE9CA5-213C-4BD2-A336-56CAA7AEB321}" destId="{66F8E768-277F-4F7C-A280-7EBB7114B329}" srcOrd="0" destOrd="0" parTransId="{B500E3ED-869D-44AE-87A8-3C04CADA4710}" sibTransId="{4BE8011C-9CDD-49ED-8F49-499C702B0B9E}"/>
    <dgm:cxn modelId="{673199AD-4D1F-4734-B8AD-FA9FEB3FCEAE}" srcId="{2660489A-DD8E-49B3-97EB-E0B3D959811D}" destId="{9945204C-DA68-4204-9345-6FB98F5E480E}" srcOrd="2" destOrd="0" parTransId="{F4C30D7D-9142-49A2-BC98-677D9434E278}" sibTransId="{B6E3BC64-2D3B-42BF-8EBC-BCC63B7DAAB9}"/>
    <dgm:cxn modelId="{81F1DDC8-A2F3-4753-BC35-56B2A80CD2BF}" srcId="{9945204C-DA68-4204-9345-6FB98F5E480E}" destId="{42E72BEF-9B76-4F6B-B4A9-313B683CFE21}" srcOrd="0" destOrd="0" parTransId="{F59CBCF6-5534-4452-A788-11C4A54E3CBF}" sibTransId="{72C9B60D-47CA-4CFF-9E83-3E1596A26938}"/>
    <dgm:cxn modelId="{6A150BCB-7B51-4BA5-8B2E-7CA1E70C5EB8}" srcId="{7F229061-3911-4CA3-BFF9-543C29E4A291}" destId="{102A923B-3FEC-44DF-A1BD-C4D7C04B4C7D}" srcOrd="2" destOrd="0" parTransId="{878DAC38-E742-4957-AC76-82446CA0A08D}" sibTransId="{6D77A907-64A5-4EFC-A13C-2FE340DC6811}"/>
    <dgm:cxn modelId="{B64410D0-ED2D-4693-89A5-6489E3D6B8E4}" type="presOf" srcId="{97EE9CA5-213C-4BD2-A336-56CAA7AEB321}" destId="{682676B3-CD1B-4592-B465-1561F82C8C69}" srcOrd="1" destOrd="0" presId="urn:microsoft.com/office/officeart/2005/8/layout/hierarchy3"/>
    <dgm:cxn modelId="{B4DC02E6-F520-4D83-95F2-EAA86590B2EA}" type="presOf" srcId="{32A98EC9-A368-41F1-91E9-75E00F1E59EE}" destId="{B89F2805-1238-41E3-86F9-2D9A05FA13AB}" srcOrd="0" destOrd="0" presId="urn:microsoft.com/office/officeart/2005/8/layout/hierarchy3"/>
    <dgm:cxn modelId="{EA3A28F3-AC94-4590-9843-4A27248CE2E2}" type="presOf" srcId="{98DA30CB-735B-4B7F-ADA1-3EC914651C88}" destId="{B4A77D2F-B6B0-4D9E-AE63-7248C677FF7F}" srcOrd="0" destOrd="0" presId="urn:microsoft.com/office/officeart/2005/8/layout/hierarchy3"/>
    <dgm:cxn modelId="{903359FB-7855-4A3C-ABA7-2616BC16D9E8}" type="presOf" srcId="{102A923B-3FEC-44DF-A1BD-C4D7C04B4C7D}" destId="{97A970BC-F35A-4C40-96FE-4EC1D2896F6D}" srcOrd="0" destOrd="0" presId="urn:microsoft.com/office/officeart/2005/8/layout/hierarchy3"/>
    <dgm:cxn modelId="{53E8D753-0A64-4EEE-8A2E-275905363718}" type="presParOf" srcId="{04990B67-D29F-40E8-8479-FBF9F50813A8}" destId="{2F1C4C2B-E746-46B4-B166-55DFFCD118AA}" srcOrd="0" destOrd="0" presId="urn:microsoft.com/office/officeart/2005/8/layout/hierarchy3"/>
    <dgm:cxn modelId="{22741F20-4C78-423B-BAC1-785510B6041E}" type="presParOf" srcId="{2F1C4C2B-E746-46B4-B166-55DFFCD118AA}" destId="{016996FC-374E-48B2-ADA0-254E6F76FE48}" srcOrd="0" destOrd="0" presId="urn:microsoft.com/office/officeart/2005/8/layout/hierarchy3"/>
    <dgm:cxn modelId="{482ABE15-0397-4593-AC71-CBAD8B7548BE}" type="presParOf" srcId="{016996FC-374E-48B2-ADA0-254E6F76FE48}" destId="{E55FE13E-81A2-485A-9A5B-D4C39385B6E2}" srcOrd="0" destOrd="0" presId="urn:microsoft.com/office/officeart/2005/8/layout/hierarchy3"/>
    <dgm:cxn modelId="{C5B90F24-10E7-4B85-9B61-5717A1B67F3F}" type="presParOf" srcId="{016996FC-374E-48B2-ADA0-254E6F76FE48}" destId="{0412EAEB-D2C8-4F98-8A2B-48FD7C9AEF43}" srcOrd="1" destOrd="0" presId="urn:microsoft.com/office/officeart/2005/8/layout/hierarchy3"/>
    <dgm:cxn modelId="{BC6E4727-5B34-415B-B8D2-A968B22D5B10}" type="presParOf" srcId="{2F1C4C2B-E746-46B4-B166-55DFFCD118AA}" destId="{2A722658-2C5C-4019-81EE-32BB478F9B23}" srcOrd="1" destOrd="0" presId="urn:microsoft.com/office/officeart/2005/8/layout/hierarchy3"/>
    <dgm:cxn modelId="{C61DA42B-AFB6-48F0-BB7C-B1BDF0B30C8C}" type="presParOf" srcId="{2A722658-2C5C-4019-81EE-32BB478F9B23}" destId="{EF74CCFC-9141-45B0-977C-F8E5A2049266}" srcOrd="0" destOrd="0" presId="urn:microsoft.com/office/officeart/2005/8/layout/hierarchy3"/>
    <dgm:cxn modelId="{0F79D087-E877-49E0-B0CD-4B5B88687120}" type="presParOf" srcId="{2A722658-2C5C-4019-81EE-32BB478F9B23}" destId="{721852B3-3E29-44B3-9AA0-9E0ABCCF3E9C}" srcOrd="1" destOrd="0" presId="urn:microsoft.com/office/officeart/2005/8/layout/hierarchy3"/>
    <dgm:cxn modelId="{73FD5C0B-155D-43AB-805E-2C190E9E00D1}" type="presParOf" srcId="{2A722658-2C5C-4019-81EE-32BB478F9B23}" destId="{B89F2805-1238-41E3-86F9-2D9A05FA13AB}" srcOrd="2" destOrd="0" presId="urn:microsoft.com/office/officeart/2005/8/layout/hierarchy3"/>
    <dgm:cxn modelId="{777B40DE-9509-4F67-BB79-1EB7FB958DAC}" type="presParOf" srcId="{2A722658-2C5C-4019-81EE-32BB478F9B23}" destId="{B4A77D2F-B6B0-4D9E-AE63-7248C677FF7F}" srcOrd="3" destOrd="0" presId="urn:microsoft.com/office/officeart/2005/8/layout/hierarchy3"/>
    <dgm:cxn modelId="{5D9A7941-1B33-4375-82B9-211C82B049F9}" type="presParOf" srcId="{2A722658-2C5C-4019-81EE-32BB478F9B23}" destId="{976F3B1F-BD22-46E9-AA43-2C74E156B625}" srcOrd="4" destOrd="0" presId="urn:microsoft.com/office/officeart/2005/8/layout/hierarchy3"/>
    <dgm:cxn modelId="{665C0053-2169-4B17-B071-725ADDEA7C51}" type="presParOf" srcId="{2A722658-2C5C-4019-81EE-32BB478F9B23}" destId="{97A970BC-F35A-4C40-96FE-4EC1D2896F6D}" srcOrd="5" destOrd="0" presId="urn:microsoft.com/office/officeart/2005/8/layout/hierarchy3"/>
    <dgm:cxn modelId="{B1E0056E-A5EC-49C9-83DD-B8C976E13596}" type="presParOf" srcId="{04990B67-D29F-40E8-8479-FBF9F50813A8}" destId="{076F9987-7FC6-4C89-9E15-578BDF78129A}" srcOrd="1" destOrd="0" presId="urn:microsoft.com/office/officeart/2005/8/layout/hierarchy3"/>
    <dgm:cxn modelId="{826097D9-D09B-4DFF-A74A-4D27FAC540E7}" type="presParOf" srcId="{076F9987-7FC6-4C89-9E15-578BDF78129A}" destId="{6F7FD780-D502-44C4-A941-596AD302EDF2}" srcOrd="0" destOrd="0" presId="urn:microsoft.com/office/officeart/2005/8/layout/hierarchy3"/>
    <dgm:cxn modelId="{9870D5B6-66EA-4E03-98C8-545535BD7226}" type="presParOf" srcId="{6F7FD780-D502-44C4-A941-596AD302EDF2}" destId="{11E623DA-6BA8-4D51-A6AA-E2F0F001DEBE}" srcOrd="0" destOrd="0" presId="urn:microsoft.com/office/officeart/2005/8/layout/hierarchy3"/>
    <dgm:cxn modelId="{919B2AC1-A9CB-4731-82B1-F68207A6F177}" type="presParOf" srcId="{6F7FD780-D502-44C4-A941-596AD302EDF2}" destId="{682676B3-CD1B-4592-B465-1561F82C8C69}" srcOrd="1" destOrd="0" presId="urn:microsoft.com/office/officeart/2005/8/layout/hierarchy3"/>
    <dgm:cxn modelId="{7BED4CF7-C835-4598-A901-35DCAD8CA661}" type="presParOf" srcId="{076F9987-7FC6-4C89-9E15-578BDF78129A}" destId="{378C125F-A417-465D-8279-1837892234ED}" srcOrd="1" destOrd="0" presId="urn:microsoft.com/office/officeart/2005/8/layout/hierarchy3"/>
    <dgm:cxn modelId="{5B20C218-E640-4848-937D-100BFDD55410}" type="presParOf" srcId="{378C125F-A417-465D-8279-1837892234ED}" destId="{AC08B639-4E5B-4DCD-BFA8-A5418F8EBE83}" srcOrd="0" destOrd="0" presId="urn:microsoft.com/office/officeart/2005/8/layout/hierarchy3"/>
    <dgm:cxn modelId="{9BB18811-4B08-46AC-8F4D-B593B42AB060}" type="presParOf" srcId="{378C125F-A417-465D-8279-1837892234ED}" destId="{49486D3E-B1EE-4162-9FFB-3A48CEF9A2F4}" srcOrd="1" destOrd="0" presId="urn:microsoft.com/office/officeart/2005/8/layout/hierarchy3"/>
    <dgm:cxn modelId="{4D5271AF-50C3-4FFB-919C-1C3BDCE197B0}" type="presParOf" srcId="{04990B67-D29F-40E8-8479-FBF9F50813A8}" destId="{F635E817-E10A-491D-95DF-4DE1C237E3B6}" srcOrd="2" destOrd="0" presId="urn:microsoft.com/office/officeart/2005/8/layout/hierarchy3"/>
    <dgm:cxn modelId="{EFC263CA-72A3-4674-9DFA-8E154983BEC7}" type="presParOf" srcId="{F635E817-E10A-491D-95DF-4DE1C237E3B6}" destId="{C2681CC2-4E31-47E5-973E-F54DA34A1D14}" srcOrd="0" destOrd="0" presId="urn:microsoft.com/office/officeart/2005/8/layout/hierarchy3"/>
    <dgm:cxn modelId="{79164129-D7ED-4B54-A623-C3BEE21641D3}" type="presParOf" srcId="{C2681CC2-4E31-47E5-973E-F54DA34A1D14}" destId="{ED81BD99-5094-4CCF-A29B-F791A1744177}" srcOrd="0" destOrd="0" presId="urn:microsoft.com/office/officeart/2005/8/layout/hierarchy3"/>
    <dgm:cxn modelId="{CDA774E4-B2ED-45E3-B39D-1A6426C94B4F}" type="presParOf" srcId="{C2681CC2-4E31-47E5-973E-F54DA34A1D14}" destId="{D49A84EC-4502-407D-B520-00E757B9449E}" srcOrd="1" destOrd="0" presId="urn:microsoft.com/office/officeart/2005/8/layout/hierarchy3"/>
    <dgm:cxn modelId="{EC33F59B-88E7-48CD-BCCF-4DE4A10EA632}" type="presParOf" srcId="{F635E817-E10A-491D-95DF-4DE1C237E3B6}" destId="{1A280A60-43B5-4F9C-89E0-3CBA367F7C51}" srcOrd="1" destOrd="0" presId="urn:microsoft.com/office/officeart/2005/8/layout/hierarchy3"/>
    <dgm:cxn modelId="{478F48E5-26F7-4597-95D3-324CD7568C99}" type="presParOf" srcId="{1A280A60-43B5-4F9C-89E0-3CBA367F7C51}" destId="{55651EB9-032D-4DD5-AABF-67A7B6F332C3}" srcOrd="0" destOrd="0" presId="urn:microsoft.com/office/officeart/2005/8/layout/hierarchy3"/>
    <dgm:cxn modelId="{9F1A69AA-1ACC-473B-BB7B-2B12DCE47A82}" type="presParOf" srcId="{1A280A60-43B5-4F9C-89E0-3CBA367F7C51}" destId="{2650DE8D-C907-4DCA-96A4-F2C6C16577E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F1AEF4-69E6-4EDE-9E15-C7C023D80552}"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8E21CB01-E4D0-46E9-90A7-348696CAB79D}">
      <dgm:prSet phldrT="[Text]" custT="1"/>
      <dgm:spPr/>
      <dgm:t>
        <a:bodyPr/>
        <a:lstStyle/>
        <a:p>
          <a:r>
            <a:rPr lang="en-US" sz="2000" b="1" dirty="0"/>
            <a:t>Management and Economics</a:t>
          </a:r>
        </a:p>
      </dgm:t>
    </dgm:pt>
    <dgm:pt modelId="{CA6FB463-EF1D-47D2-A5B7-998BC5C45A89}" type="parTrans" cxnId="{3A988253-C59D-443B-A614-C9C3E137D920}">
      <dgm:prSet/>
      <dgm:spPr/>
      <dgm:t>
        <a:bodyPr/>
        <a:lstStyle/>
        <a:p>
          <a:endParaRPr lang="en-US"/>
        </a:p>
      </dgm:t>
    </dgm:pt>
    <dgm:pt modelId="{CF9CBD00-E096-4E54-A14C-575CEEAA0DF3}" type="sibTrans" cxnId="{3A988253-C59D-443B-A614-C9C3E137D920}">
      <dgm:prSet/>
      <dgm:spPr/>
      <dgm:t>
        <a:bodyPr/>
        <a:lstStyle/>
        <a:p>
          <a:endParaRPr lang="en-US"/>
        </a:p>
      </dgm:t>
    </dgm:pt>
    <dgm:pt modelId="{07AD57CF-743E-4C9E-823B-5BDC5CF707DB}">
      <dgm:prSet phldrT="[Text]" custT="1"/>
      <dgm:spPr/>
      <dgm:t>
        <a:bodyPr/>
        <a:lstStyle/>
        <a:p>
          <a:r>
            <a:rPr lang="en-US" sz="1800" dirty="0"/>
            <a:t>There is a recognized need of combining the engineering studies with financial and management aspect, in order to provide to the students administrative capabilities</a:t>
          </a:r>
        </a:p>
      </dgm:t>
    </dgm:pt>
    <dgm:pt modelId="{F7644348-4E3F-45DF-B958-7AD09039EA92}" type="parTrans" cxnId="{016F5871-B2E0-4075-884A-46FA3E8D54B2}">
      <dgm:prSet/>
      <dgm:spPr/>
      <dgm:t>
        <a:bodyPr/>
        <a:lstStyle/>
        <a:p>
          <a:endParaRPr lang="en-US"/>
        </a:p>
      </dgm:t>
    </dgm:pt>
    <dgm:pt modelId="{20FFDDCF-1BCF-43B8-89B8-1B4244898FA0}" type="sibTrans" cxnId="{016F5871-B2E0-4075-884A-46FA3E8D54B2}">
      <dgm:prSet/>
      <dgm:spPr/>
      <dgm:t>
        <a:bodyPr/>
        <a:lstStyle/>
        <a:p>
          <a:endParaRPr lang="en-US"/>
        </a:p>
      </dgm:t>
    </dgm:pt>
    <dgm:pt modelId="{7074454E-C1CF-4D64-A25F-732FB279AE07}">
      <dgm:prSet phldrT="[Text]" custT="1"/>
      <dgm:spPr/>
      <dgm:t>
        <a:bodyPr/>
        <a:lstStyle/>
        <a:p>
          <a:r>
            <a:rPr lang="en-US" sz="2000" b="1" dirty="0"/>
            <a:t>Process control</a:t>
          </a:r>
        </a:p>
      </dgm:t>
    </dgm:pt>
    <dgm:pt modelId="{099B162F-8B82-4109-87CA-0D30045DF4BA}" type="parTrans" cxnId="{714C6614-B850-42D4-BD2E-0C4A3579105D}">
      <dgm:prSet/>
      <dgm:spPr/>
      <dgm:t>
        <a:bodyPr/>
        <a:lstStyle/>
        <a:p>
          <a:endParaRPr lang="en-US"/>
        </a:p>
      </dgm:t>
    </dgm:pt>
    <dgm:pt modelId="{CB6BDBFA-2B9F-4A8C-8E7A-A025B2C06524}" type="sibTrans" cxnId="{714C6614-B850-42D4-BD2E-0C4A3579105D}">
      <dgm:prSet/>
      <dgm:spPr/>
      <dgm:t>
        <a:bodyPr/>
        <a:lstStyle/>
        <a:p>
          <a:endParaRPr lang="en-US"/>
        </a:p>
      </dgm:t>
    </dgm:pt>
    <dgm:pt modelId="{77187BD3-F20F-4DB6-8B6C-846D4408F76B}">
      <dgm:prSet phldrT="[Text]" custT="1"/>
      <dgm:spPr/>
      <dgm:t>
        <a:bodyPr/>
        <a:lstStyle/>
        <a:p>
          <a:r>
            <a:rPr lang="en-US" sz="1800" dirty="0"/>
            <a:t>The automation, the process control and data processing, are gaining continuously growing significance in the Chemical Industry</a:t>
          </a:r>
        </a:p>
      </dgm:t>
    </dgm:pt>
    <dgm:pt modelId="{4A403FF2-8970-4B7C-BC3B-D328320B9EB9}" type="parTrans" cxnId="{9A143666-A75A-484B-B0DC-132D964071D2}">
      <dgm:prSet/>
      <dgm:spPr/>
      <dgm:t>
        <a:bodyPr/>
        <a:lstStyle/>
        <a:p>
          <a:endParaRPr lang="en-US"/>
        </a:p>
      </dgm:t>
    </dgm:pt>
    <dgm:pt modelId="{710369BC-CA99-46C9-A0E3-DB2CF8FF1B72}" type="sibTrans" cxnId="{9A143666-A75A-484B-B0DC-132D964071D2}">
      <dgm:prSet/>
      <dgm:spPr/>
      <dgm:t>
        <a:bodyPr/>
        <a:lstStyle/>
        <a:p>
          <a:endParaRPr lang="en-US"/>
        </a:p>
      </dgm:t>
    </dgm:pt>
    <dgm:pt modelId="{BDA24AD0-8542-4453-9121-F62A65DC446F}">
      <dgm:prSet phldrT="[Text]" custT="1"/>
      <dgm:spPr/>
      <dgm:t>
        <a:bodyPr/>
        <a:lstStyle/>
        <a:p>
          <a:r>
            <a:rPr lang="en-US" sz="2000" b="1" dirty="0"/>
            <a:t>Quality control of products and processes</a:t>
          </a:r>
        </a:p>
      </dgm:t>
    </dgm:pt>
    <dgm:pt modelId="{51D07595-8DA9-42F8-B694-B241D3D18F16}" type="parTrans" cxnId="{CFC9445B-15E2-414B-9064-C24B8FF9615D}">
      <dgm:prSet/>
      <dgm:spPr/>
      <dgm:t>
        <a:bodyPr/>
        <a:lstStyle/>
        <a:p>
          <a:endParaRPr lang="en-US"/>
        </a:p>
      </dgm:t>
    </dgm:pt>
    <dgm:pt modelId="{0C067221-9077-4921-AC36-A11DA279B409}" type="sibTrans" cxnId="{CFC9445B-15E2-414B-9064-C24B8FF9615D}">
      <dgm:prSet/>
      <dgm:spPr/>
      <dgm:t>
        <a:bodyPr/>
        <a:lstStyle/>
        <a:p>
          <a:endParaRPr lang="en-US"/>
        </a:p>
      </dgm:t>
    </dgm:pt>
    <dgm:pt modelId="{28484CD4-CDAB-4FB2-90FB-A3E653233D23}">
      <dgm:prSet phldrT="[Text]" custT="1"/>
      <dgm:spPr/>
      <dgm:t>
        <a:bodyPr/>
        <a:lstStyle/>
        <a:p>
          <a:r>
            <a:rPr lang="en-AU" sz="1800" dirty="0"/>
            <a:t>The quality control and assurance of materials and processes is an additional high priority topic for Chemical engineers</a:t>
          </a:r>
          <a:r>
            <a:rPr lang="el-GR" sz="1800" dirty="0"/>
            <a:t>.</a:t>
          </a:r>
          <a:r>
            <a:rPr lang="en-AU" sz="1800" dirty="0"/>
            <a:t> </a:t>
          </a:r>
          <a:endParaRPr lang="en-US" sz="1800" dirty="0"/>
        </a:p>
      </dgm:t>
    </dgm:pt>
    <dgm:pt modelId="{4B2C046D-403C-47AE-96E4-029689A60329}" type="parTrans" cxnId="{C327AB8D-23EE-4543-AC97-A23A29720CDA}">
      <dgm:prSet/>
      <dgm:spPr/>
      <dgm:t>
        <a:bodyPr/>
        <a:lstStyle/>
        <a:p>
          <a:endParaRPr lang="en-US"/>
        </a:p>
      </dgm:t>
    </dgm:pt>
    <dgm:pt modelId="{5792AEBA-691D-4003-8599-E4FBAF50F9F0}" type="sibTrans" cxnId="{C327AB8D-23EE-4543-AC97-A23A29720CDA}">
      <dgm:prSet/>
      <dgm:spPr/>
      <dgm:t>
        <a:bodyPr/>
        <a:lstStyle/>
        <a:p>
          <a:endParaRPr lang="en-US"/>
        </a:p>
      </dgm:t>
    </dgm:pt>
    <dgm:pt modelId="{2DAD837A-9AEF-411B-B848-1AD88EDDDDFC}">
      <dgm:prSet custT="1"/>
      <dgm:spPr/>
      <dgm:t>
        <a:bodyPr/>
        <a:lstStyle/>
        <a:p>
          <a:r>
            <a:rPr lang="en-US" sz="2000" b="1" dirty="0"/>
            <a:t>Safety and Hygiene</a:t>
          </a:r>
        </a:p>
      </dgm:t>
    </dgm:pt>
    <dgm:pt modelId="{FF19D050-7D93-4FA6-855D-EF873164038A}" type="parTrans" cxnId="{1CC8CD37-138A-4245-A0CD-111409C1B60C}">
      <dgm:prSet/>
      <dgm:spPr/>
      <dgm:t>
        <a:bodyPr/>
        <a:lstStyle/>
        <a:p>
          <a:endParaRPr lang="en-US"/>
        </a:p>
      </dgm:t>
    </dgm:pt>
    <dgm:pt modelId="{E2AAF132-421A-4D80-852E-172A04D73167}" type="sibTrans" cxnId="{1CC8CD37-138A-4245-A0CD-111409C1B60C}">
      <dgm:prSet/>
      <dgm:spPr/>
      <dgm:t>
        <a:bodyPr/>
        <a:lstStyle/>
        <a:p>
          <a:endParaRPr lang="en-US"/>
        </a:p>
      </dgm:t>
    </dgm:pt>
    <dgm:pt modelId="{A893D5D9-C02D-427D-81C7-319BD4733C99}">
      <dgm:prSet custT="1"/>
      <dgm:spPr/>
      <dgm:t>
        <a:bodyPr/>
        <a:lstStyle/>
        <a:p>
          <a:r>
            <a:rPr lang="en-US" sz="1800" dirty="0"/>
            <a:t>Aiming at the  safe design of processes and industrial plants, the prevention of industrial accidents and limitation of their impact</a:t>
          </a:r>
        </a:p>
      </dgm:t>
    </dgm:pt>
    <dgm:pt modelId="{AAFC3A3D-F00A-4591-BE92-D81379B85F39}" type="parTrans" cxnId="{6030E91F-511E-451E-8A38-3A0382867D98}">
      <dgm:prSet/>
      <dgm:spPr/>
      <dgm:t>
        <a:bodyPr/>
        <a:lstStyle/>
        <a:p>
          <a:endParaRPr lang="en-US"/>
        </a:p>
      </dgm:t>
    </dgm:pt>
    <dgm:pt modelId="{B6EB7893-8440-4A6E-ACD8-7F17FD96BCB0}" type="sibTrans" cxnId="{6030E91F-511E-451E-8A38-3A0382867D98}">
      <dgm:prSet/>
      <dgm:spPr/>
      <dgm:t>
        <a:bodyPr/>
        <a:lstStyle/>
        <a:p>
          <a:endParaRPr lang="en-US"/>
        </a:p>
      </dgm:t>
    </dgm:pt>
    <dgm:pt modelId="{3D483F81-2B5F-4888-A60F-3A2C0FCD9FDC}" type="pres">
      <dgm:prSet presAssocID="{5EF1AEF4-69E6-4EDE-9E15-C7C023D80552}" presName="Name0" presStyleCnt="0">
        <dgm:presLayoutVars>
          <dgm:dir/>
          <dgm:animLvl val="lvl"/>
          <dgm:resizeHandles val="exact"/>
        </dgm:presLayoutVars>
      </dgm:prSet>
      <dgm:spPr/>
    </dgm:pt>
    <dgm:pt modelId="{2FB7FEA3-6C77-4EBA-9D36-1F722E585945}" type="pres">
      <dgm:prSet presAssocID="{8E21CB01-E4D0-46E9-90A7-348696CAB79D}" presName="linNode" presStyleCnt="0"/>
      <dgm:spPr/>
    </dgm:pt>
    <dgm:pt modelId="{3904FCA8-418A-4D03-9574-0E10BC5EA209}" type="pres">
      <dgm:prSet presAssocID="{8E21CB01-E4D0-46E9-90A7-348696CAB79D}" presName="parentText" presStyleLbl="node1" presStyleIdx="0" presStyleCnt="4" custScaleX="76746" custScaleY="43183" custLinFactNeighborX="685" custLinFactNeighborY="980">
        <dgm:presLayoutVars>
          <dgm:chMax val="1"/>
          <dgm:bulletEnabled val="1"/>
        </dgm:presLayoutVars>
      </dgm:prSet>
      <dgm:spPr/>
    </dgm:pt>
    <dgm:pt modelId="{E0C58CDE-B672-447A-91AC-035D5F354B66}" type="pres">
      <dgm:prSet presAssocID="{8E21CB01-E4D0-46E9-90A7-348696CAB79D}" presName="descendantText" presStyleLbl="alignAccFollowNode1" presStyleIdx="0" presStyleCnt="4" custScaleX="148369" custScaleY="53810" custLinFactNeighborX="967" custLinFactNeighborY="2583">
        <dgm:presLayoutVars>
          <dgm:bulletEnabled val="1"/>
        </dgm:presLayoutVars>
      </dgm:prSet>
      <dgm:spPr/>
    </dgm:pt>
    <dgm:pt modelId="{163BCA9F-BE8D-4A1A-B399-969F097F335A}" type="pres">
      <dgm:prSet presAssocID="{CF9CBD00-E096-4E54-A14C-575CEEAA0DF3}" presName="sp" presStyleCnt="0"/>
      <dgm:spPr/>
    </dgm:pt>
    <dgm:pt modelId="{C07409AF-4AA2-402E-A4F8-3AC5DC994054}" type="pres">
      <dgm:prSet presAssocID="{2DAD837A-9AEF-411B-B848-1AD88EDDDDFC}" presName="linNode" presStyleCnt="0"/>
      <dgm:spPr/>
    </dgm:pt>
    <dgm:pt modelId="{F6675F57-76B1-4204-8DB3-AABDD0DDBC96}" type="pres">
      <dgm:prSet presAssocID="{2DAD837A-9AEF-411B-B848-1AD88EDDDDFC}" presName="parentText" presStyleLbl="node1" presStyleIdx="1" presStyleCnt="4" custScaleX="91316" custScaleY="35909" custLinFactNeighborX="-2" custLinFactNeighborY="1950">
        <dgm:presLayoutVars>
          <dgm:chMax val="1"/>
          <dgm:bulletEnabled val="1"/>
        </dgm:presLayoutVars>
      </dgm:prSet>
      <dgm:spPr/>
    </dgm:pt>
    <dgm:pt modelId="{2A4C1271-F0C0-44D4-885C-85C6516FC099}" type="pres">
      <dgm:prSet presAssocID="{2DAD837A-9AEF-411B-B848-1AD88EDDDDFC}" presName="descendantText" presStyleLbl="alignAccFollowNode1" presStyleIdx="1" presStyleCnt="4" custScaleX="181188" custScaleY="39833" custLinFactNeighborX="-859" custLinFactNeighborY="1873">
        <dgm:presLayoutVars>
          <dgm:bulletEnabled val="1"/>
        </dgm:presLayoutVars>
      </dgm:prSet>
      <dgm:spPr/>
    </dgm:pt>
    <dgm:pt modelId="{CF30A41B-E135-4FDD-9180-B6A9D08EB9B9}" type="pres">
      <dgm:prSet presAssocID="{E2AAF132-421A-4D80-852E-172A04D73167}" presName="sp" presStyleCnt="0"/>
      <dgm:spPr/>
    </dgm:pt>
    <dgm:pt modelId="{C79259AB-F6B8-4BBC-8E25-CF7AE7056E98}" type="pres">
      <dgm:prSet presAssocID="{7074454E-C1CF-4D64-A25F-732FB279AE07}" presName="linNode" presStyleCnt="0"/>
      <dgm:spPr/>
    </dgm:pt>
    <dgm:pt modelId="{8240631D-A194-406F-8D10-215C1E96E5FA}" type="pres">
      <dgm:prSet presAssocID="{7074454E-C1CF-4D64-A25F-732FB279AE07}" presName="parentText" presStyleLbl="node1" presStyleIdx="2" presStyleCnt="4" custScaleX="76273" custScaleY="32979" custLinFactNeighborX="-2" custLinFactNeighborY="977">
        <dgm:presLayoutVars>
          <dgm:chMax val="1"/>
          <dgm:bulletEnabled val="1"/>
        </dgm:presLayoutVars>
      </dgm:prSet>
      <dgm:spPr/>
    </dgm:pt>
    <dgm:pt modelId="{1DC0BEFB-66C6-4CA6-9B9B-8602D3F7D99C}" type="pres">
      <dgm:prSet presAssocID="{7074454E-C1CF-4D64-A25F-732FB279AE07}" presName="descendantText" presStyleLbl="alignAccFollowNode1" presStyleIdx="2" presStyleCnt="4" custScaleX="156501" custScaleY="36548" custLinFactNeighborX="168" custLinFactNeighborY="2032">
        <dgm:presLayoutVars>
          <dgm:bulletEnabled val="1"/>
        </dgm:presLayoutVars>
      </dgm:prSet>
      <dgm:spPr/>
    </dgm:pt>
    <dgm:pt modelId="{F6271241-A781-4B92-AED0-4FE50B25420F}" type="pres">
      <dgm:prSet presAssocID="{CB6BDBFA-2B9F-4A8C-8E7A-A025B2C06524}" presName="sp" presStyleCnt="0"/>
      <dgm:spPr/>
    </dgm:pt>
    <dgm:pt modelId="{065D4290-5063-451F-BF22-2B4E2AA41BDE}" type="pres">
      <dgm:prSet presAssocID="{BDA24AD0-8542-4453-9121-F62A65DC446F}" presName="linNode" presStyleCnt="0"/>
      <dgm:spPr/>
    </dgm:pt>
    <dgm:pt modelId="{882FF356-66A8-4BEA-9E9E-18B21D05CB82}" type="pres">
      <dgm:prSet presAssocID="{BDA24AD0-8542-4453-9121-F62A65DC446F}" presName="parentText" presStyleLbl="node1" presStyleIdx="3" presStyleCnt="4" custScaleX="64413" custScaleY="41214">
        <dgm:presLayoutVars>
          <dgm:chMax val="1"/>
          <dgm:bulletEnabled val="1"/>
        </dgm:presLayoutVars>
      </dgm:prSet>
      <dgm:spPr/>
    </dgm:pt>
    <dgm:pt modelId="{AE98257F-B642-4AC6-8E76-C2A6292716C4}" type="pres">
      <dgm:prSet presAssocID="{BDA24AD0-8542-4453-9121-F62A65DC446F}" presName="descendantText" presStyleLbl="alignAccFollowNode1" presStyleIdx="3" presStyleCnt="4" custScaleX="128936" custScaleY="43494">
        <dgm:presLayoutVars>
          <dgm:bulletEnabled val="1"/>
        </dgm:presLayoutVars>
      </dgm:prSet>
      <dgm:spPr/>
    </dgm:pt>
  </dgm:ptLst>
  <dgm:cxnLst>
    <dgm:cxn modelId="{8BAD2B0A-8FDC-4B36-B0CB-EA9EBED369EE}" type="presOf" srcId="{07AD57CF-743E-4C9E-823B-5BDC5CF707DB}" destId="{E0C58CDE-B672-447A-91AC-035D5F354B66}" srcOrd="0" destOrd="0" presId="urn:microsoft.com/office/officeart/2005/8/layout/vList5"/>
    <dgm:cxn modelId="{714C6614-B850-42D4-BD2E-0C4A3579105D}" srcId="{5EF1AEF4-69E6-4EDE-9E15-C7C023D80552}" destId="{7074454E-C1CF-4D64-A25F-732FB279AE07}" srcOrd="2" destOrd="0" parTransId="{099B162F-8B82-4109-87CA-0D30045DF4BA}" sibTransId="{CB6BDBFA-2B9F-4A8C-8E7A-A025B2C06524}"/>
    <dgm:cxn modelId="{6030E91F-511E-451E-8A38-3A0382867D98}" srcId="{2DAD837A-9AEF-411B-B848-1AD88EDDDDFC}" destId="{A893D5D9-C02D-427D-81C7-319BD4733C99}" srcOrd="0" destOrd="0" parTransId="{AAFC3A3D-F00A-4591-BE92-D81379B85F39}" sibTransId="{B6EB7893-8440-4A6E-ACD8-7F17FD96BCB0}"/>
    <dgm:cxn modelId="{933B7621-49D0-4075-9AEB-26E388B33B8F}" type="presOf" srcId="{28484CD4-CDAB-4FB2-90FB-A3E653233D23}" destId="{AE98257F-B642-4AC6-8E76-C2A6292716C4}" srcOrd="0" destOrd="0" presId="urn:microsoft.com/office/officeart/2005/8/layout/vList5"/>
    <dgm:cxn modelId="{1CC8CD37-138A-4245-A0CD-111409C1B60C}" srcId="{5EF1AEF4-69E6-4EDE-9E15-C7C023D80552}" destId="{2DAD837A-9AEF-411B-B848-1AD88EDDDDFC}" srcOrd="1" destOrd="0" parTransId="{FF19D050-7D93-4FA6-855D-EF873164038A}" sibTransId="{E2AAF132-421A-4D80-852E-172A04D73167}"/>
    <dgm:cxn modelId="{CFC9445B-15E2-414B-9064-C24B8FF9615D}" srcId="{5EF1AEF4-69E6-4EDE-9E15-C7C023D80552}" destId="{BDA24AD0-8542-4453-9121-F62A65DC446F}" srcOrd="3" destOrd="0" parTransId="{51D07595-8DA9-42F8-B694-B241D3D18F16}" sibTransId="{0C067221-9077-4921-AC36-A11DA279B409}"/>
    <dgm:cxn modelId="{9A143666-A75A-484B-B0DC-132D964071D2}" srcId="{7074454E-C1CF-4D64-A25F-732FB279AE07}" destId="{77187BD3-F20F-4DB6-8B6C-846D4408F76B}" srcOrd="0" destOrd="0" parTransId="{4A403FF2-8970-4B7C-BC3B-D328320B9EB9}" sibTransId="{710369BC-CA99-46C9-A0E3-DB2CF8FF1B72}"/>
    <dgm:cxn modelId="{016F5871-B2E0-4075-884A-46FA3E8D54B2}" srcId="{8E21CB01-E4D0-46E9-90A7-348696CAB79D}" destId="{07AD57CF-743E-4C9E-823B-5BDC5CF707DB}" srcOrd="0" destOrd="0" parTransId="{F7644348-4E3F-45DF-B958-7AD09039EA92}" sibTransId="{20FFDDCF-1BCF-43B8-89B8-1B4244898FA0}"/>
    <dgm:cxn modelId="{3A988253-C59D-443B-A614-C9C3E137D920}" srcId="{5EF1AEF4-69E6-4EDE-9E15-C7C023D80552}" destId="{8E21CB01-E4D0-46E9-90A7-348696CAB79D}" srcOrd="0" destOrd="0" parTransId="{CA6FB463-EF1D-47D2-A5B7-998BC5C45A89}" sibTransId="{CF9CBD00-E096-4E54-A14C-575CEEAA0DF3}"/>
    <dgm:cxn modelId="{C327AB8D-23EE-4543-AC97-A23A29720CDA}" srcId="{BDA24AD0-8542-4453-9121-F62A65DC446F}" destId="{28484CD4-CDAB-4FB2-90FB-A3E653233D23}" srcOrd="0" destOrd="0" parTransId="{4B2C046D-403C-47AE-96E4-029689A60329}" sibTransId="{5792AEBA-691D-4003-8599-E4FBAF50F9F0}"/>
    <dgm:cxn modelId="{D9DE309D-CB33-4CD0-A2A9-7EF46BF5EA2E}" type="presOf" srcId="{7074454E-C1CF-4D64-A25F-732FB279AE07}" destId="{8240631D-A194-406F-8D10-215C1E96E5FA}" srcOrd="0" destOrd="0" presId="urn:microsoft.com/office/officeart/2005/8/layout/vList5"/>
    <dgm:cxn modelId="{5E95709D-0918-4DEE-9B3F-5EA7DB589D53}" type="presOf" srcId="{5EF1AEF4-69E6-4EDE-9E15-C7C023D80552}" destId="{3D483F81-2B5F-4888-A60F-3A2C0FCD9FDC}" srcOrd="0" destOrd="0" presId="urn:microsoft.com/office/officeart/2005/8/layout/vList5"/>
    <dgm:cxn modelId="{0A8D1EA3-04AC-4480-9E31-BD7FF40E30D4}" type="presOf" srcId="{77187BD3-F20F-4DB6-8B6C-846D4408F76B}" destId="{1DC0BEFB-66C6-4CA6-9B9B-8602D3F7D99C}" srcOrd="0" destOrd="0" presId="urn:microsoft.com/office/officeart/2005/8/layout/vList5"/>
    <dgm:cxn modelId="{FBD118BD-EE32-43AB-B668-1B913105F673}" type="presOf" srcId="{A893D5D9-C02D-427D-81C7-319BD4733C99}" destId="{2A4C1271-F0C0-44D4-885C-85C6516FC099}" srcOrd="0" destOrd="0" presId="urn:microsoft.com/office/officeart/2005/8/layout/vList5"/>
    <dgm:cxn modelId="{0A70ADC6-0CAE-4086-94AE-6B3BA5858F0D}" type="presOf" srcId="{8E21CB01-E4D0-46E9-90A7-348696CAB79D}" destId="{3904FCA8-418A-4D03-9574-0E10BC5EA209}" srcOrd="0" destOrd="0" presId="urn:microsoft.com/office/officeart/2005/8/layout/vList5"/>
    <dgm:cxn modelId="{4A5900E7-6738-45E0-9381-B55B3708762D}" type="presOf" srcId="{2DAD837A-9AEF-411B-B848-1AD88EDDDDFC}" destId="{F6675F57-76B1-4204-8DB3-AABDD0DDBC96}" srcOrd="0" destOrd="0" presId="urn:microsoft.com/office/officeart/2005/8/layout/vList5"/>
    <dgm:cxn modelId="{D16634F4-1AB0-439F-B02B-97E60F6F5038}" type="presOf" srcId="{BDA24AD0-8542-4453-9121-F62A65DC446F}" destId="{882FF356-66A8-4BEA-9E9E-18B21D05CB82}" srcOrd="0" destOrd="0" presId="urn:microsoft.com/office/officeart/2005/8/layout/vList5"/>
    <dgm:cxn modelId="{BD41902F-25B3-49A8-9439-21F0FDE142C5}" type="presParOf" srcId="{3D483F81-2B5F-4888-A60F-3A2C0FCD9FDC}" destId="{2FB7FEA3-6C77-4EBA-9D36-1F722E585945}" srcOrd="0" destOrd="0" presId="urn:microsoft.com/office/officeart/2005/8/layout/vList5"/>
    <dgm:cxn modelId="{6377A591-C524-4FB3-9DE4-A9BD8DF2332A}" type="presParOf" srcId="{2FB7FEA3-6C77-4EBA-9D36-1F722E585945}" destId="{3904FCA8-418A-4D03-9574-0E10BC5EA209}" srcOrd="0" destOrd="0" presId="urn:microsoft.com/office/officeart/2005/8/layout/vList5"/>
    <dgm:cxn modelId="{5658F4E8-66A2-4790-BB4C-16ECDDF7EF33}" type="presParOf" srcId="{2FB7FEA3-6C77-4EBA-9D36-1F722E585945}" destId="{E0C58CDE-B672-447A-91AC-035D5F354B66}" srcOrd="1" destOrd="0" presId="urn:microsoft.com/office/officeart/2005/8/layout/vList5"/>
    <dgm:cxn modelId="{752F2AE2-A912-47C8-A6C4-76E9CC3BB823}" type="presParOf" srcId="{3D483F81-2B5F-4888-A60F-3A2C0FCD9FDC}" destId="{163BCA9F-BE8D-4A1A-B399-969F097F335A}" srcOrd="1" destOrd="0" presId="urn:microsoft.com/office/officeart/2005/8/layout/vList5"/>
    <dgm:cxn modelId="{F93BD472-17F4-4A4B-A1C5-EC3DB5411FE8}" type="presParOf" srcId="{3D483F81-2B5F-4888-A60F-3A2C0FCD9FDC}" destId="{C07409AF-4AA2-402E-A4F8-3AC5DC994054}" srcOrd="2" destOrd="0" presId="urn:microsoft.com/office/officeart/2005/8/layout/vList5"/>
    <dgm:cxn modelId="{F88FA48D-74C0-46D5-B0F0-1B337A63ECFA}" type="presParOf" srcId="{C07409AF-4AA2-402E-A4F8-3AC5DC994054}" destId="{F6675F57-76B1-4204-8DB3-AABDD0DDBC96}" srcOrd="0" destOrd="0" presId="urn:microsoft.com/office/officeart/2005/8/layout/vList5"/>
    <dgm:cxn modelId="{7C14CEE2-8610-418D-938D-C70206C411DD}" type="presParOf" srcId="{C07409AF-4AA2-402E-A4F8-3AC5DC994054}" destId="{2A4C1271-F0C0-44D4-885C-85C6516FC099}" srcOrd="1" destOrd="0" presId="urn:microsoft.com/office/officeart/2005/8/layout/vList5"/>
    <dgm:cxn modelId="{9FFDB6E9-D18A-40C9-9C9D-6288767E33DB}" type="presParOf" srcId="{3D483F81-2B5F-4888-A60F-3A2C0FCD9FDC}" destId="{CF30A41B-E135-4FDD-9180-B6A9D08EB9B9}" srcOrd="3" destOrd="0" presId="urn:microsoft.com/office/officeart/2005/8/layout/vList5"/>
    <dgm:cxn modelId="{D14AD0ED-F30D-4093-9FAC-1ADA24DE39DB}" type="presParOf" srcId="{3D483F81-2B5F-4888-A60F-3A2C0FCD9FDC}" destId="{C79259AB-F6B8-4BBC-8E25-CF7AE7056E98}" srcOrd="4" destOrd="0" presId="urn:microsoft.com/office/officeart/2005/8/layout/vList5"/>
    <dgm:cxn modelId="{04D47659-C199-462F-849F-F6D04189D257}" type="presParOf" srcId="{C79259AB-F6B8-4BBC-8E25-CF7AE7056E98}" destId="{8240631D-A194-406F-8D10-215C1E96E5FA}" srcOrd="0" destOrd="0" presId="urn:microsoft.com/office/officeart/2005/8/layout/vList5"/>
    <dgm:cxn modelId="{22923C19-2A12-4AE6-B083-4D8A8A7D07BF}" type="presParOf" srcId="{C79259AB-F6B8-4BBC-8E25-CF7AE7056E98}" destId="{1DC0BEFB-66C6-4CA6-9B9B-8602D3F7D99C}" srcOrd="1" destOrd="0" presId="urn:microsoft.com/office/officeart/2005/8/layout/vList5"/>
    <dgm:cxn modelId="{2912D2D2-4208-4E51-9DF9-7D52A40AED6B}" type="presParOf" srcId="{3D483F81-2B5F-4888-A60F-3A2C0FCD9FDC}" destId="{F6271241-A781-4B92-AED0-4FE50B25420F}" srcOrd="5" destOrd="0" presId="urn:microsoft.com/office/officeart/2005/8/layout/vList5"/>
    <dgm:cxn modelId="{B0058131-9F10-4CE8-B562-45BD6BA430E3}" type="presParOf" srcId="{3D483F81-2B5F-4888-A60F-3A2C0FCD9FDC}" destId="{065D4290-5063-451F-BF22-2B4E2AA41BDE}" srcOrd="6" destOrd="0" presId="urn:microsoft.com/office/officeart/2005/8/layout/vList5"/>
    <dgm:cxn modelId="{FF218F47-FBC3-4734-BC11-AFEA65F99B7E}" type="presParOf" srcId="{065D4290-5063-451F-BF22-2B4E2AA41BDE}" destId="{882FF356-66A8-4BEA-9E9E-18B21D05CB82}" srcOrd="0" destOrd="0" presId="urn:microsoft.com/office/officeart/2005/8/layout/vList5"/>
    <dgm:cxn modelId="{8CA466D9-E17E-4365-A732-CEE4E86D4B8F}" type="presParOf" srcId="{065D4290-5063-451F-BF22-2B4E2AA41BDE}" destId="{AE98257F-B642-4AC6-8E76-C2A6292716C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98BB9D-E3AB-41EE-AA3A-209CDE36CD61}"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US"/>
        </a:p>
      </dgm:t>
    </dgm:pt>
    <dgm:pt modelId="{321219BA-924C-4A1F-B2C2-2D46DC31112A}">
      <dgm:prSet phldrT="[Text]" custT="1"/>
      <dgm:spPr/>
      <dgm:t>
        <a:bodyPr/>
        <a:lstStyle/>
        <a:p>
          <a:r>
            <a:rPr lang="en-US" sz="2000" b="1" dirty="0"/>
            <a:t>Design and production of high-tech and high added value products</a:t>
          </a:r>
          <a:endParaRPr lang="en-US" sz="2000" dirty="0"/>
        </a:p>
      </dgm:t>
    </dgm:pt>
    <dgm:pt modelId="{1005A948-A29A-4BFF-B482-3FE4B2160A6B}" type="parTrans" cxnId="{BA6412AF-7FC2-48AA-B239-CD0C2BEB514B}">
      <dgm:prSet/>
      <dgm:spPr/>
      <dgm:t>
        <a:bodyPr/>
        <a:lstStyle/>
        <a:p>
          <a:endParaRPr lang="en-US"/>
        </a:p>
      </dgm:t>
    </dgm:pt>
    <dgm:pt modelId="{7D5A4C90-7064-43C1-A87B-2923D7B8BCAE}" type="sibTrans" cxnId="{BA6412AF-7FC2-48AA-B239-CD0C2BEB514B}">
      <dgm:prSet/>
      <dgm:spPr/>
      <dgm:t>
        <a:bodyPr/>
        <a:lstStyle/>
        <a:p>
          <a:endParaRPr lang="en-US"/>
        </a:p>
      </dgm:t>
    </dgm:pt>
    <dgm:pt modelId="{28C6BF67-29DF-4B50-A130-19ED3B71294A}">
      <dgm:prSet phldrT="[Text]" custT="1"/>
      <dgm:spPr/>
      <dgm:t>
        <a:bodyPr/>
        <a:lstStyle/>
        <a:p>
          <a:pPr algn="l">
            <a:spcAft>
              <a:spcPct val="35000"/>
            </a:spcAft>
          </a:pPr>
          <a:r>
            <a:rPr lang="el-GR" sz="1400" dirty="0"/>
            <a:t>- </a:t>
          </a:r>
          <a:r>
            <a:rPr lang="en-US" sz="1400" dirty="0"/>
            <a:t>structure, properties and industrial production techniques</a:t>
          </a:r>
          <a:r>
            <a:rPr lang="el-GR" sz="1400" dirty="0"/>
            <a:t> </a:t>
          </a:r>
          <a:r>
            <a:rPr lang="en-US" sz="1400" dirty="0"/>
            <a:t> (plastics, leather </a:t>
          </a:r>
          <a:r>
            <a:rPr lang="en-US" sz="1400" dirty="0" err="1"/>
            <a:t>etc</a:t>
          </a:r>
          <a:r>
            <a:rPr lang="en-US" sz="1400" dirty="0"/>
            <a:t>)</a:t>
          </a:r>
          <a:endParaRPr lang="el-GR" sz="1400" dirty="0"/>
        </a:p>
        <a:p>
          <a:pPr algn="l">
            <a:spcAft>
              <a:spcPts val="200"/>
            </a:spcAft>
          </a:pPr>
          <a:r>
            <a:rPr lang="el-GR" sz="1400" dirty="0"/>
            <a:t>- </a:t>
          </a:r>
          <a:r>
            <a:rPr lang="en-US" sz="1400" dirty="0"/>
            <a:t>New materials (e.g. environmentally friendly</a:t>
          </a:r>
          <a:r>
            <a:rPr lang="el-GR" sz="1400" dirty="0"/>
            <a:t>) </a:t>
          </a:r>
        </a:p>
        <a:p>
          <a:pPr algn="l">
            <a:spcAft>
              <a:spcPct val="35000"/>
            </a:spcAft>
          </a:pPr>
          <a:r>
            <a:rPr lang="el-GR" sz="1400" dirty="0"/>
            <a:t>- </a:t>
          </a:r>
          <a:r>
            <a:rPr lang="en-US" sz="1400" dirty="0"/>
            <a:t>standardization, quality control, recycling</a:t>
          </a:r>
        </a:p>
      </dgm:t>
    </dgm:pt>
    <dgm:pt modelId="{E592E47E-9C0C-4DEC-AA44-8A324AC76419}" type="parTrans" cxnId="{0C6CF139-0F8F-4FFC-A115-ADF4C9EA2A99}">
      <dgm:prSet/>
      <dgm:spPr/>
      <dgm:t>
        <a:bodyPr/>
        <a:lstStyle/>
        <a:p>
          <a:endParaRPr lang="en-US"/>
        </a:p>
      </dgm:t>
    </dgm:pt>
    <dgm:pt modelId="{09138AF3-F916-4767-9748-F729F4415424}" type="sibTrans" cxnId="{0C6CF139-0F8F-4FFC-A115-ADF4C9EA2A99}">
      <dgm:prSet/>
      <dgm:spPr/>
      <dgm:t>
        <a:bodyPr/>
        <a:lstStyle/>
        <a:p>
          <a:endParaRPr lang="en-US"/>
        </a:p>
      </dgm:t>
    </dgm:pt>
    <dgm:pt modelId="{FC2C557C-4A88-46DF-B39F-DAEC26E6D55A}" type="pres">
      <dgm:prSet presAssocID="{4198BB9D-E3AB-41EE-AA3A-209CDE36CD61}" presName="diagram" presStyleCnt="0">
        <dgm:presLayoutVars>
          <dgm:chPref val="1"/>
          <dgm:dir/>
          <dgm:animOne val="branch"/>
          <dgm:animLvl val="lvl"/>
          <dgm:resizeHandles/>
        </dgm:presLayoutVars>
      </dgm:prSet>
      <dgm:spPr/>
    </dgm:pt>
    <dgm:pt modelId="{98C7041C-A392-44AB-9D36-707811AE3605}" type="pres">
      <dgm:prSet presAssocID="{321219BA-924C-4A1F-B2C2-2D46DC31112A}" presName="root" presStyleCnt="0"/>
      <dgm:spPr/>
    </dgm:pt>
    <dgm:pt modelId="{CD3E7B2F-E69F-4455-B2D6-4E1A9228EFB3}" type="pres">
      <dgm:prSet presAssocID="{321219BA-924C-4A1F-B2C2-2D46DC31112A}" presName="rootComposite" presStyleCnt="0"/>
      <dgm:spPr/>
    </dgm:pt>
    <dgm:pt modelId="{D1302C9F-9006-4EF8-8E62-C995A6E6C134}" type="pres">
      <dgm:prSet presAssocID="{321219BA-924C-4A1F-B2C2-2D46DC31112A}" presName="rootText" presStyleLbl="node1" presStyleIdx="0" presStyleCnt="1" custScaleX="1988350" custScaleY="869402" custLinFactNeighborX="-7028" custLinFactNeighborY="-21315"/>
      <dgm:spPr/>
    </dgm:pt>
    <dgm:pt modelId="{599C42A6-3C26-4C59-989A-2B71C4CEA7E0}" type="pres">
      <dgm:prSet presAssocID="{321219BA-924C-4A1F-B2C2-2D46DC31112A}" presName="rootConnector" presStyleLbl="node1" presStyleIdx="0" presStyleCnt="1"/>
      <dgm:spPr/>
    </dgm:pt>
    <dgm:pt modelId="{5718A99A-0C4A-4529-8B04-7F175F957D83}" type="pres">
      <dgm:prSet presAssocID="{321219BA-924C-4A1F-B2C2-2D46DC31112A}" presName="childShape" presStyleCnt="0"/>
      <dgm:spPr/>
    </dgm:pt>
    <dgm:pt modelId="{CE18F391-0CC3-4170-9C2F-DDF1B01E0817}" type="pres">
      <dgm:prSet presAssocID="{E592E47E-9C0C-4DEC-AA44-8A324AC76419}" presName="Name13" presStyleLbl="parChTrans1D2" presStyleIdx="0" presStyleCnt="1"/>
      <dgm:spPr/>
    </dgm:pt>
    <dgm:pt modelId="{55D9BE15-1DA7-469D-8754-0ECAD56E1EC0}" type="pres">
      <dgm:prSet presAssocID="{28C6BF67-29DF-4B50-A130-19ED3B71294A}" presName="childText" presStyleLbl="bgAcc1" presStyleIdx="0" presStyleCnt="1" custScaleX="2000000" custScaleY="1083862" custLinFactNeighborX="-70824" custLinFactNeighborY="41262">
        <dgm:presLayoutVars>
          <dgm:bulletEnabled val="1"/>
        </dgm:presLayoutVars>
      </dgm:prSet>
      <dgm:spPr/>
    </dgm:pt>
  </dgm:ptLst>
  <dgm:cxnLst>
    <dgm:cxn modelId="{AA54B637-254F-4773-B7CB-2F2F1DE4D14E}" type="presOf" srcId="{321219BA-924C-4A1F-B2C2-2D46DC31112A}" destId="{D1302C9F-9006-4EF8-8E62-C995A6E6C134}" srcOrd="0" destOrd="0" presId="urn:microsoft.com/office/officeart/2005/8/layout/hierarchy3"/>
    <dgm:cxn modelId="{0C6CF139-0F8F-4FFC-A115-ADF4C9EA2A99}" srcId="{321219BA-924C-4A1F-B2C2-2D46DC31112A}" destId="{28C6BF67-29DF-4B50-A130-19ED3B71294A}" srcOrd="0" destOrd="0" parTransId="{E592E47E-9C0C-4DEC-AA44-8A324AC76419}" sibTransId="{09138AF3-F916-4767-9748-F729F4415424}"/>
    <dgm:cxn modelId="{0AB45561-DE5A-4B58-A2DC-E06EB6AA98F6}" type="presOf" srcId="{28C6BF67-29DF-4B50-A130-19ED3B71294A}" destId="{55D9BE15-1DA7-469D-8754-0ECAD56E1EC0}" srcOrd="0" destOrd="0" presId="urn:microsoft.com/office/officeart/2005/8/layout/hierarchy3"/>
    <dgm:cxn modelId="{11D6828D-861D-4F64-B3C0-812E11AB4741}" type="presOf" srcId="{4198BB9D-E3AB-41EE-AA3A-209CDE36CD61}" destId="{FC2C557C-4A88-46DF-B39F-DAEC26E6D55A}" srcOrd="0" destOrd="0" presId="urn:microsoft.com/office/officeart/2005/8/layout/hierarchy3"/>
    <dgm:cxn modelId="{BA6412AF-7FC2-48AA-B239-CD0C2BEB514B}" srcId="{4198BB9D-E3AB-41EE-AA3A-209CDE36CD61}" destId="{321219BA-924C-4A1F-B2C2-2D46DC31112A}" srcOrd="0" destOrd="0" parTransId="{1005A948-A29A-4BFF-B482-3FE4B2160A6B}" sibTransId="{7D5A4C90-7064-43C1-A87B-2923D7B8BCAE}"/>
    <dgm:cxn modelId="{8BD293CD-BA58-4C67-9E7D-2E33EF22BDEE}" type="presOf" srcId="{E592E47E-9C0C-4DEC-AA44-8A324AC76419}" destId="{CE18F391-0CC3-4170-9C2F-DDF1B01E0817}" srcOrd="0" destOrd="0" presId="urn:microsoft.com/office/officeart/2005/8/layout/hierarchy3"/>
    <dgm:cxn modelId="{A5BBF7E0-AA99-41C3-ADB4-1FD6B5DB35E7}" type="presOf" srcId="{321219BA-924C-4A1F-B2C2-2D46DC31112A}" destId="{599C42A6-3C26-4C59-989A-2B71C4CEA7E0}" srcOrd="1" destOrd="0" presId="urn:microsoft.com/office/officeart/2005/8/layout/hierarchy3"/>
    <dgm:cxn modelId="{9F7602E2-76B0-4504-8B38-63CD6BA985F0}" type="presParOf" srcId="{FC2C557C-4A88-46DF-B39F-DAEC26E6D55A}" destId="{98C7041C-A392-44AB-9D36-707811AE3605}" srcOrd="0" destOrd="0" presId="urn:microsoft.com/office/officeart/2005/8/layout/hierarchy3"/>
    <dgm:cxn modelId="{924AFC81-4223-4A13-83A8-34DFE84DE26D}" type="presParOf" srcId="{98C7041C-A392-44AB-9D36-707811AE3605}" destId="{CD3E7B2F-E69F-4455-B2D6-4E1A9228EFB3}" srcOrd="0" destOrd="0" presId="urn:microsoft.com/office/officeart/2005/8/layout/hierarchy3"/>
    <dgm:cxn modelId="{20A9032E-4D44-4642-84CA-38A085FA65D3}" type="presParOf" srcId="{CD3E7B2F-E69F-4455-B2D6-4E1A9228EFB3}" destId="{D1302C9F-9006-4EF8-8E62-C995A6E6C134}" srcOrd="0" destOrd="0" presId="urn:microsoft.com/office/officeart/2005/8/layout/hierarchy3"/>
    <dgm:cxn modelId="{B0C3F16E-B5A4-43BA-BD55-136C480DEDAC}" type="presParOf" srcId="{CD3E7B2F-E69F-4455-B2D6-4E1A9228EFB3}" destId="{599C42A6-3C26-4C59-989A-2B71C4CEA7E0}" srcOrd="1" destOrd="0" presId="urn:microsoft.com/office/officeart/2005/8/layout/hierarchy3"/>
    <dgm:cxn modelId="{5D7A2659-0F3D-4E06-9565-F77154989CAD}" type="presParOf" srcId="{98C7041C-A392-44AB-9D36-707811AE3605}" destId="{5718A99A-0C4A-4529-8B04-7F175F957D83}" srcOrd="1" destOrd="0" presId="urn:microsoft.com/office/officeart/2005/8/layout/hierarchy3"/>
    <dgm:cxn modelId="{2619C599-6624-4648-9A17-94C93A8E0322}" type="presParOf" srcId="{5718A99A-0C4A-4529-8B04-7F175F957D83}" destId="{CE18F391-0CC3-4170-9C2F-DDF1B01E0817}" srcOrd="0" destOrd="0" presId="urn:microsoft.com/office/officeart/2005/8/layout/hierarchy3"/>
    <dgm:cxn modelId="{0EA12A87-1603-4CBB-9C4C-59A6ADC87E1F}" type="presParOf" srcId="{5718A99A-0C4A-4529-8B04-7F175F957D83}" destId="{55D9BE15-1DA7-469D-8754-0ECAD56E1EC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98BB9D-E3AB-41EE-AA3A-209CDE36CD61}"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US"/>
        </a:p>
      </dgm:t>
    </dgm:pt>
    <dgm:pt modelId="{321219BA-924C-4A1F-B2C2-2D46DC31112A}">
      <dgm:prSet phldrT="[Text]" custT="1"/>
      <dgm:spPr/>
      <dgm:t>
        <a:bodyPr/>
        <a:lstStyle/>
        <a:p>
          <a:r>
            <a:rPr lang="en-US" sz="2000" b="1" dirty="0"/>
            <a:t>Food chemistry and technology</a:t>
          </a:r>
          <a:endParaRPr lang="en-US" sz="2000" dirty="0"/>
        </a:p>
      </dgm:t>
    </dgm:pt>
    <dgm:pt modelId="{1005A948-A29A-4BFF-B482-3FE4B2160A6B}" type="parTrans" cxnId="{BA6412AF-7FC2-48AA-B239-CD0C2BEB514B}">
      <dgm:prSet/>
      <dgm:spPr/>
      <dgm:t>
        <a:bodyPr/>
        <a:lstStyle/>
        <a:p>
          <a:endParaRPr lang="en-US"/>
        </a:p>
      </dgm:t>
    </dgm:pt>
    <dgm:pt modelId="{7D5A4C90-7064-43C1-A87B-2923D7B8BCAE}" type="sibTrans" cxnId="{BA6412AF-7FC2-48AA-B239-CD0C2BEB514B}">
      <dgm:prSet/>
      <dgm:spPr/>
      <dgm:t>
        <a:bodyPr/>
        <a:lstStyle/>
        <a:p>
          <a:endParaRPr lang="en-US"/>
        </a:p>
      </dgm:t>
    </dgm:pt>
    <dgm:pt modelId="{28C6BF67-29DF-4B50-A130-19ED3B71294A}">
      <dgm:prSet phldrT="[Text]" custT="1"/>
      <dgm:spPr/>
      <dgm:t>
        <a:bodyPr/>
        <a:lstStyle/>
        <a:p>
          <a:pPr algn="l">
            <a:spcAft>
              <a:spcPts val="200"/>
            </a:spcAft>
          </a:pPr>
          <a:r>
            <a:rPr lang="el-GR" sz="1400" dirty="0"/>
            <a:t>- </a:t>
          </a:r>
          <a:r>
            <a:rPr lang="en-US" sz="1400" dirty="0"/>
            <a:t>Thermomechanical processes  </a:t>
          </a:r>
          <a:r>
            <a:rPr lang="el-GR" sz="1400" dirty="0"/>
            <a:t>(</a:t>
          </a:r>
          <a:r>
            <a:rPr lang="en-US" sz="1400" dirty="0"/>
            <a:t>drying</a:t>
          </a:r>
          <a:r>
            <a:rPr lang="en-AU" sz="1400" dirty="0"/>
            <a:t>, freezing conservation, </a:t>
          </a:r>
          <a:r>
            <a:rPr lang="en-US" sz="1400" dirty="0" err="1"/>
            <a:t>etc</a:t>
          </a:r>
          <a:r>
            <a:rPr lang="en-US" sz="1400" dirty="0"/>
            <a:t>)</a:t>
          </a:r>
          <a:endParaRPr lang="el-GR" sz="1400" dirty="0"/>
        </a:p>
        <a:p>
          <a:pPr algn="l">
            <a:spcAft>
              <a:spcPts val="200"/>
            </a:spcAft>
          </a:pPr>
          <a:r>
            <a:rPr lang="el-GR" sz="1400" dirty="0"/>
            <a:t>- </a:t>
          </a:r>
          <a:r>
            <a:rPr lang="en-AU" sz="1400" dirty="0"/>
            <a:t>Upgrading of by-products of agricultural industries</a:t>
          </a:r>
          <a:endParaRPr lang="en-US" sz="1400" dirty="0"/>
        </a:p>
      </dgm:t>
    </dgm:pt>
    <dgm:pt modelId="{E592E47E-9C0C-4DEC-AA44-8A324AC76419}" type="parTrans" cxnId="{0C6CF139-0F8F-4FFC-A115-ADF4C9EA2A99}">
      <dgm:prSet/>
      <dgm:spPr/>
      <dgm:t>
        <a:bodyPr/>
        <a:lstStyle/>
        <a:p>
          <a:endParaRPr lang="en-US"/>
        </a:p>
      </dgm:t>
    </dgm:pt>
    <dgm:pt modelId="{09138AF3-F916-4767-9748-F729F4415424}" type="sibTrans" cxnId="{0C6CF139-0F8F-4FFC-A115-ADF4C9EA2A99}">
      <dgm:prSet/>
      <dgm:spPr/>
      <dgm:t>
        <a:bodyPr/>
        <a:lstStyle/>
        <a:p>
          <a:endParaRPr lang="en-US"/>
        </a:p>
      </dgm:t>
    </dgm:pt>
    <dgm:pt modelId="{FC2C557C-4A88-46DF-B39F-DAEC26E6D55A}" type="pres">
      <dgm:prSet presAssocID="{4198BB9D-E3AB-41EE-AA3A-209CDE36CD61}" presName="diagram" presStyleCnt="0">
        <dgm:presLayoutVars>
          <dgm:chPref val="1"/>
          <dgm:dir/>
          <dgm:animOne val="branch"/>
          <dgm:animLvl val="lvl"/>
          <dgm:resizeHandles/>
        </dgm:presLayoutVars>
      </dgm:prSet>
      <dgm:spPr/>
    </dgm:pt>
    <dgm:pt modelId="{98C7041C-A392-44AB-9D36-707811AE3605}" type="pres">
      <dgm:prSet presAssocID="{321219BA-924C-4A1F-B2C2-2D46DC31112A}" presName="root" presStyleCnt="0"/>
      <dgm:spPr/>
    </dgm:pt>
    <dgm:pt modelId="{CD3E7B2F-E69F-4455-B2D6-4E1A9228EFB3}" type="pres">
      <dgm:prSet presAssocID="{321219BA-924C-4A1F-B2C2-2D46DC31112A}" presName="rootComposite" presStyleCnt="0"/>
      <dgm:spPr/>
    </dgm:pt>
    <dgm:pt modelId="{D1302C9F-9006-4EF8-8E62-C995A6E6C134}" type="pres">
      <dgm:prSet presAssocID="{321219BA-924C-4A1F-B2C2-2D46DC31112A}" presName="rootText" presStyleLbl="node1" presStyleIdx="0" presStyleCnt="1" custScaleX="921015" custScaleY="209207" custLinFactNeighborX="23661" custLinFactNeighborY="-9522"/>
      <dgm:spPr/>
    </dgm:pt>
    <dgm:pt modelId="{599C42A6-3C26-4C59-989A-2B71C4CEA7E0}" type="pres">
      <dgm:prSet presAssocID="{321219BA-924C-4A1F-B2C2-2D46DC31112A}" presName="rootConnector" presStyleLbl="node1" presStyleIdx="0" presStyleCnt="1"/>
      <dgm:spPr/>
    </dgm:pt>
    <dgm:pt modelId="{5718A99A-0C4A-4529-8B04-7F175F957D83}" type="pres">
      <dgm:prSet presAssocID="{321219BA-924C-4A1F-B2C2-2D46DC31112A}" presName="childShape" presStyleCnt="0"/>
      <dgm:spPr/>
    </dgm:pt>
    <dgm:pt modelId="{CE18F391-0CC3-4170-9C2F-DDF1B01E0817}" type="pres">
      <dgm:prSet presAssocID="{E592E47E-9C0C-4DEC-AA44-8A324AC76419}" presName="Name13" presStyleLbl="parChTrans1D2" presStyleIdx="0" presStyleCnt="1"/>
      <dgm:spPr/>
    </dgm:pt>
    <dgm:pt modelId="{55D9BE15-1DA7-469D-8754-0ECAD56E1EC0}" type="pres">
      <dgm:prSet presAssocID="{28C6BF67-29DF-4B50-A130-19ED3B71294A}" presName="childText" presStyleLbl="bgAcc1" presStyleIdx="0" presStyleCnt="1" custScaleX="866328" custScaleY="451461" custLinFactNeighborX="-47364" custLinFactNeighborY="7852">
        <dgm:presLayoutVars>
          <dgm:bulletEnabled val="1"/>
        </dgm:presLayoutVars>
      </dgm:prSet>
      <dgm:spPr/>
    </dgm:pt>
  </dgm:ptLst>
  <dgm:cxnLst>
    <dgm:cxn modelId="{0C6CF139-0F8F-4FFC-A115-ADF4C9EA2A99}" srcId="{321219BA-924C-4A1F-B2C2-2D46DC31112A}" destId="{28C6BF67-29DF-4B50-A130-19ED3B71294A}" srcOrd="0" destOrd="0" parTransId="{E592E47E-9C0C-4DEC-AA44-8A324AC76419}" sibTransId="{09138AF3-F916-4767-9748-F729F4415424}"/>
    <dgm:cxn modelId="{08576167-1D87-41F2-8650-C2CAB2EFDD31}" type="presOf" srcId="{4198BB9D-E3AB-41EE-AA3A-209CDE36CD61}" destId="{FC2C557C-4A88-46DF-B39F-DAEC26E6D55A}" srcOrd="0" destOrd="0" presId="urn:microsoft.com/office/officeart/2005/8/layout/hierarchy3"/>
    <dgm:cxn modelId="{EA878475-C4FE-4902-97FF-982D2D4695C2}" type="presOf" srcId="{321219BA-924C-4A1F-B2C2-2D46DC31112A}" destId="{599C42A6-3C26-4C59-989A-2B71C4CEA7E0}" srcOrd="1" destOrd="0" presId="urn:microsoft.com/office/officeart/2005/8/layout/hierarchy3"/>
    <dgm:cxn modelId="{D30A428D-C391-480A-A9E6-E911C4B00CC8}" type="presOf" srcId="{321219BA-924C-4A1F-B2C2-2D46DC31112A}" destId="{D1302C9F-9006-4EF8-8E62-C995A6E6C134}" srcOrd="0" destOrd="0" presId="urn:microsoft.com/office/officeart/2005/8/layout/hierarchy3"/>
    <dgm:cxn modelId="{BA6412AF-7FC2-48AA-B239-CD0C2BEB514B}" srcId="{4198BB9D-E3AB-41EE-AA3A-209CDE36CD61}" destId="{321219BA-924C-4A1F-B2C2-2D46DC31112A}" srcOrd="0" destOrd="0" parTransId="{1005A948-A29A-4BFF-B482-3FE4B2160A6B}" sibTransId="{7D5A4C90-7064-43C1-A87B-2923D7B8BCAE}"/>
    <dgm:cxn modelId="{00608DB3-C5FC-4268-A952-BE28150B5199}" type="presOf" srcId="{28C6BF67-29DF-4B50-A130-19ED3B71294A}" destId="{55D9BE15-1DA7-469D-8754-0ECAD56E1EC0}" srcOrd="0" destOrd="0" presId="urn:microsoft.com/office/officeart/2005/8/layout/hierarchy3"/>
    <dgm:cxn modelId="{12F100D5-19C0-4379-9147-E56C7A20836E}" type="presOf" srcId="{E592E47E-9C0C-4DEC-AA44-8A324AC76419}" destId="{CE18F391-0CC3-4170-9C2F-DDF1B01E0817}" srcOrd="0" destOrd="0" presId="urn:microsoft.com/office/officeart/2005/8/layout/hierarchy3"/>
    <dgm:cxn modelId="{AAC8C522-25D3-42D1-A46D-AFC3B8D60170}" type="presParOf" srcId="{FC2C557C-4A88-46DF-B39F-DAEC26E6D55A}" destId="{98C7041C-A392-44AB-9D36-707811AE3605}" srcOrd="0" destOrd="0" presId="urn:microsoft.com/office/officeart/2005/8/layout/hierarchy3"/>
    <dgm:cxn modelId="{0DBF43C4-69D0-47BC-B073-34174E07BCBC}" type="presParOf" srcId="{98C7041C-A392-44AB-9D36-707811AE3605}" destId="{CD3E7B2F-E69F-4455-B2D6-4E1A9228EFB3}" srcOrd="0" destOrd="0" presId="urn:microsoft.com/office/officeart/2005/8/layout/hierarchy3"/>
    <dgm:cxn modelId="{CE6A87C8-6816-427D-AB91-D0FD224662FF}" type="presParOf" srcId="{CD3E7B2F-E69F-4455-B2D6-4E1A9228EFB3}" destId="{D1302C9F-9006-4EF8-8E62-C995A6E6C134}" srcOrd="0" destOrd="0" presId="urn:microsoft.com/office/officeart/2005/8/layout/hierarchy3"/>
    <dgm:cxn modelId="{FED1B98A-5C6E-4C05-8E34-B8198E1E94F0}" type="presParOf" srcId="{CD3E7B2F-E69F-4455-B2D6-4E1A9228EFB3}" destId="{599C42A6-3C26-4C59-989A-2B71C4CEA7E0}" srcOrd="1" destOrd="0" presId="urn:microsoft.com/office/officeart/2005/8/layout/hierarchy3"/>
    <dgm:cxn modelId="{BAAAEE4F-C932-4FDF-99D7-D7DBD6D02EBA}" type="presParOf" srcId="{98C7041C-A392-44AB-9D36-707811AE3605}" destId="{5718A99A-0C4A-4529-8B04-7F175F957D83}" srcOrd="1" destOrd="0" presId="urn:microsoft.com/office/officeart/2005/8/layout/hierarchy3"/>
    <dgm:cxn modelId="{E409EBDB-C18A-486D-82BB-576C62D5BA71}" type="presParOf" srcId="{5718A99A-0C4A-4529-8B04-7F175F957D83}" destId="{CE18F391-0CC3-4170-9C2F-DDF1B01E0817}" srcOrd="0" destOrd="0" presId="urn:microsoft.com/office/officeart/2005/8/layout/hierarchy3"/>
    <dgm:cxn modelId="{76A4CAA5-79AE-4037-B5A0-4DBA75078B9F}" type="presParOf" srcId="{5718A99A-0C4A-4529-8B04-7F175F957D83}" destId="{55D9BE15-1DA7-469D-8754-0ECAD56E1EC0}"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98BB9D-E3AB-41EE-AA3A-209CDE36CD61}"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US"/>
        </a:p>
      </dgm:t>
    </dgm:pt>
    <dgm:pt modelId="{321219BA-924C-4A1F-B2C2-2D46DC31112A}">
      <dgm:prSet phldrT="[Text]" custT="1"/>
      <dgm:spPr/>
      <dgm:t>
        <a:bodyPr/>
        <a:lstStyle/>
        <a:p>
          <a:pPr algn="ctr"/>
          <a:r>
            <a:rPr lang="en-US" sz="2000" b="1" dirty="0"/>
            <a:t>Biotechnology</a:t>
          </a:r>
          <a:endParaRPr lang="en-US" sz="2000" dirty="0"/>
        </a:p>
      </dgm:t>
    </dgm:pt>
    <dgm:pt modelId="{1005A948-A29A-4BFF-B482-3FE4B2160A6B}" type="parTrans" cxnId="{BA6412AF-7FC2-48AA-B239-CD0C2BEB514B}">
      <dgm:prSet/>
      <dgm:spPr/>
      <dgm:t>
        <a:bodyPr/>
        <a:lstStyle/>
        <a:p>
          <a:endParaRPr lang="en-US"/>
        </a:p>
      </dgm:t>
    </dgm:pt>
    <dgm:pt modelId="{7D5A4C90-7064-43C1-A87B-2923D7B8BCAE}" type="sibTrans" cxnId="{BA6412AF-7FC2-48AA-B239-CD0C2BEB514B}">
      <dgm:prSet/>
      <dgm:spPr/>
      <dgm:t>
        <a:bodyPr/>
        <a:lstStyle/>
        <a:p>
          <a:endParaRPr lang="en-US"/>
        </a:p>
      </dgm:t>
    </dgm:pt>
    <dgm:pt modelId="{28C6BF67-29DF-4B50-A130-19ED3B71294A}">
      <dgm:prSet phldrT="[Text]" custT="1"/>
      <dgm:spPr/>
      <dgm:t>
        <a:bodyPr/>
        <a:lstStyle/>
        <a:p>
          <a:pPr algn="l">
            <a:spcAft>
              <a:spcPts val="200"/>
            </a:spcAft>
          </a:pPr>
          <a:r>
            <a:rPr lang="el-GR" sz="1400" dirty="0"/>
            <a:t>- </a:t>
          </a:r>
          <a:r>
            <a:rPr lang="en-US" sz="1400" dirty="0"/>
            <a:t>Use of chemical engineering methods to the related processes</a:t>
          </a:r>
          <a:endParaRPr lang="el-GR" sz="1400" dirty="0"/>
        </a:p>
        <a:p>
          <a:pPr algn="l">
            <a:spcAft>
              <a:spcPts val="200"/>
            </a:spcAft>
          </a:pPr>
          <a:r>
            <a:rPr lang="el-GR" sz="1400" dirty="0"/>
            <a:t>- </a:t>
          </a:r>
          <a:r>
            <a:rPr lang="en-US" sz="1400" dirty="0"/>
            <a:t>Application in the field and food and drinks</a:t>
          </a:r>
          <a:r>
            <a:rPr lang="el-GR" sz="1400" dirty="0"/>
            <a:t>, </a:t>
          </a:r>
          <a:r>
            <a:rPr lang="en-US" sz="1400" dirty="0"/>
            <a:t>drugs</a:t>
          </a:r>
          <a:r>
            <a:rPr lang="el-GR" sz="1400" dirty="0"/>
            <a:t>, </a:t>
          </a:r>
          <a:r>
            <a:rPr lang="en-US" sz="1400" dirty="0"/>
            <a:t>chemicals, environment </a:t>
          </a:r>
          <a:r>
            <a:rPr lang="en-US" sz="1400" dirty="0" err="1"/>
            <a:t>etc</a:t>
          </a:r>
          <a:endParaRPr lang="en-US" sz="1400" dirty="0"/>
        </a:p>
      </dgm:t>
    </dgm:pt>
    <dgm:pt modelId="{E592E47E-9C0C-4DEC-AA44-8A324AC76419}" type="parTrans" cxnId="{0C6CF139-0F8F-4FFC-A115-ADF4C9EA2A99}">
      <dgm:prSet/>
      <dgm:spPr/>
      <dgm:t>
        <a:bodyPr/>
        <a:lstStyle/>
        <a:p>
          <a:endParaRPr lang="en-US"/>
        </a:p>
      </dgm:t>
    </dgm:pt>
    <dgm:pt modelId="{09138AF3-F916-4767-9748-F729F4415424}" type="sibTrans" cxnId="{0C6CF139-0F8F-4FFC-A115-ADF4C9EA2A99}">
      <dgm:prSet/>
      <dgm:spPr/>
      <dgm:t>
        <a:bodyPr/>
        <a:lstStyle/>
        <a:p>
          <a:endParaRPr lang="en-US"/>
        </a:p>
      </dgm:t>
    </dgm:pt>
    <dgm:pt modelId="{FC2C557C-4A88-46DF-B39F-DAEC26E6D55A}" type="pres">
      <dgm:prSet presAssocID="{4198BB9D-E3AB-41EE-AA3A-209CDE36CD61}" presName="diagram" presStyleCnt="0">
        <dgm:presLayoutVars>
          <dgm:chPref val="1"/>
          <dgm:dir/>
          <dgm:animOne val="branch"/>
          <dgm:animLvl val="lvl"/>
          <dgm:resizeHandles/>
        </dgm:presLayoutVars>
      </dgm:prSet>
      <dgm:spPr/>
    </dgm:pt>
    <dgm:pt modelId="{98C7041C-A392-44AB-9D36-707811AE3605}" type="pres">
      <dgm:prSet presAssocID="{321219BA-924C-4A1F-B2C2-2D46DC31112A}" presName="root" presStyleCnt="0"/>
      <dgm:spPr/>
    </dgm:pt>
    <dgm:pt modelId="{CD3E7B2F-E69F-4455-B2D6-4E1A9228EFB3}" type="pres">
      <dgm:prSet presAssocID="{321219BA-924C-4A1F-B2C2-2D46DC31112A}" presName="rootComposite" presStyleCnt="0"/>
      <dgm:spPr/>
    </dgm:pt>
    <dgm:pt modelId="{D1302C9F-9006-4EF8-8E62-C995A6E6C134}" type="pres">
      <dgm:prSet presAssocID="{321219BA-924C-4A1F-B2C2-2D46DC31112A}" presName="rootText" presStyleLbl="node1" presStyleIdx="0" presStyleCnt="1" custScaleX="588506" custScaleY="140508" custLinFactNeighborX="14338" custLinFactNeighborY="-16742"/>
      <dgm:spPr/>
    </dgm:pt>
    <dgm:pt modelId="{599C42A6-3C26-4C59-989A-2B71C4CEA7E0}" type="pres">
      <dgm:prSet presAssocID="{321219BA-924C-4A1F-B2C2-2D46DC31112A}" presName="rootConnector" presStyleLbl="node1" presStyleIdx="0" presStyleCnt="1"/>
      <dgm:spPr/>
    </dgm:pt>
    <dgm:pt modelId="{5718A99A-0C4A-4529-8B04-7F175F957D83}" type="pres">
      <dgm:prSet presAssocID="{321219BA-924C-4A1F-B2C2-2D46DC31112A}" presName="childShape" presStyleCnt="0"/>
      <dgm:spPr/>
    </dgm:pt>
    <dgm:pt modelId="{CE18F391-0CC3-4170-9C2F-DDF1B01E0817}" type="pres">
      <dgm:prSet presAssocID="{E592E47E-9C0C-4DEC-AA44-8A324AC76419}" presName="Name13" presStyleLbl="parChTrans1D2" presStyleIdx="0" presStyleCnt="1"/>
      <dgm:spPr/>
    </dgm:pt>
    <dgm:pt modelId="{55D9BE15-1DA7-469D-8754-0ECAD56E1EC0}" type="pres">
      <dgm:prSet presAssocID="{28C6BF67-29DF-4B50-A130-19ED3B71294A}" presName="childText" presStyleLbl="bgAcc1" presStyleIdx="0" presStyleCnt="1" custScaleX="654211" custScaleY="380599" custLinFactNeighborX="-13138" custLinFactNeighborY="2580">
        <dgm:presLayoutVars>
          <dgm:bulletEnabled val="1"/>
        </dgm:presLayoutVars>
      </dgm:prSet>
      <dgm:spPr/>
    </dgm:pt>
  </dgm:ptLst>
  <dgm:cxnLst>
    <dgm:cxn modelId="{D6138612-75B9-4DCD-8F08-98BF8AC20576}" type="presOf" srcId="{28C6BF67-29DF-4B50-A130-19ED3B71294A}" destId="{55D9BE15-1DA7-469D-8754-0ECAD56E1EC0}" srcOrd="0" destOrd="0" presId="urn:microsoft.com/office/officeart/2005/8/layout/hierarchy3"/>
    <dgm:cxn modelId="{0C6CF139-0F8F-4FFC-A115-ADF4C9EA2A99}" srcId="{321219BA-924C-4A1F-B2C2-2D46DC31112A}" destId="{28C6BF67-29DF-4B50-A130-19ED3B71294A}" srcOrd="0" destOrd="0" parTransId="{E592E47E-9C0C-4DEC-AA44-8A324AC76419}" sibTransId="{09138AF3-F916-4767-9748-F729F4415424}"/>
    <dgm:cxn modelId="{887B9D61-34C2-4D21-B7BB-26AC158B79AD}" type="presOf" srcId="{4198BB9D-E3AB-41EE-AA3A-209CDE36CD61}" destId="{FC2C557C-4A88-46DF-B39F-DAEC26E6D55A}" srcOrd="0" destOrd="0" presId="urn:microsoft.com/office/officeart/2005/8/layout/hierarchy3"/>
    <dgm:cxn modelId="{DE7EFF82-2767-4006-B0E6-56A51E5EBFC8}" type="presOf" srcId="{321219BA-924C-4A1F-B2C2-2D46DC31112A}" destId="{D1302C9F-9006-4EF8-8E62-C995A6E6C134}" srcOrd="0" destOrd="0" presId="urn:microsoft.com/office/officeart/2005/8/layout/hierarchy3"/>
    <dgm:cxn modelId="{BA6412AF-7FC2-48AA-B239-CD0C2BEB514B}" srcId="{4198BB9D-E3AB-41EE-AA3A-209CDE36CD61}" destId="{321219BA-924C-4A1F-B2C2-2D46DC31112A}" srcOrd="0" destOrd="0" parTransId="{1005A948-A29A-4BFF-B482-3FE4B2160A6B}" sibTransId="{7D5A4C90-7064-43C1-A87B-2923D7B8BCAE}"/>
    <dgm:cxn modelId="{27C308D0-2166-4B05-91C2-324D9C51FC45}" type="presOf" srcId="{321219BA-924C-4A1F-B2C2-2D46DC31112A}" destId="{599C42A6-3C26-4C59-989A-2B71C4CEA7E0}" srcOrd="1" destOrd="0" presId="urn:microsoft.com/office/officeart/2005/8/layout/hierarchy3"/>
    <dgm:cxn modelId="{4B73D8D8-2485-4BE6-B9C3-504F6AF9B3C7}" type="presOf" srcId="{E592E47E-9C0C-4DEC-AA44-8A324AC76419}" destId="{CE18F391-0CC3-4170-9C2F-DDF1B01E0817}" srcOrd="0" destOrd="0" presId="urn:microsoft.com/office/officeart/2005/8/layout/hierarchy3"/>
    <dgm:cxn modelId="{D28940AC-4D09-432E-A676-355761972CCD}" type="presParOf" srcId="{FC2C557C-4A88-46DF-B39F-DAEC26E6D55A}" destId="{98C7041C-A392-44AB-9D36-707811AE3605}" srcOrd="0" destOrd="0" presId="urn:microsoft.com/office/officeart/2005/8/layout/hierarchy3"/>
    <dgm:cxn modelId="{842655E8-9E21-4271-AB89-6B79D01B4F80}" type="presParOf" srcId="{98C7041C-A392-44AB-9D36-707811AE3605}" destId="{CD3E7B2F-E69F-4455-B2D6-4E1A9228EFB3}" srcOrd="0" destOrd="0" presId="urn:microsoft.com/office/officeart/2005/8/layout/hierarchy3"/>
    <dgm:cxn modelId="{60DAB01C-D7FE-4150-A945-17A616FBB86B}" type="presParOf" srcId="{CD3E7B2F-E69F-4455-B2D6-4E1A9228EFB3}" destId="{D1302C9F-9006-4EF8-8E62-C995A6E6C134}" srcOrd="0" destOrd="0" presId="urn:microsoft.com/office/officeart/2005/8/layout/hierarchy3"/>
    <dgm:cxn modelId="{D556F451-6CB7-47F7-9F61-DEBF04023181}" type="presParOf" srcId="{CD3E7B2F-E69F-4455-B2D6-4E1A9228EFB3}" destId="{599C42A6-3C26-4C59-989A-2B71C4CEA7E0}" srcOrd="1" destOrd="0" presId="urn:microsoft.com/office/officeart/2005/8/layout/hierarchy3"/>
    <dgm:cxn modelId="{5CD0EA0A-6C9D-4430-8E47-4314F56ACF1B}" type="presParOf" srcId="{98C7041C-A392-44AB-9D36-707811AE3605}" destId="{5718A99A-0C4A-4529-8B04-7F175F957D83}" srcOrd="1" destOrd="0" presId="urn:microsoft.com/office/officeart/2005/8/layout/hierarchy3"/>
    <dgm:cxn modelId="{15CE71A1-41B4-4AA5-B7B5-B3B7A47A492A}" type="presParOf" srcId="{5718A99A-0C4A-4529-8B04-7F175F957D83}" destId="{CE18F391-0CC3-4170-9C2F-DDF1B01E0817}" srcOrd="0" destOrd="0" presId="urn:microsoft.com/office/officeart/2005/8/layout/hierarchy3"/>
    <dgm:cxn modelId="{0DAA4EDE-792F-4196-AB62-0883590D79D7}" type="presParOf" srcId="{5718A99A-0C4A-4529-8B04-7F175F957D83}" destId="{55D9BE15-1DA7-469D-8754-0ECAD56E1EC0}" srcOrd="1"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98BB9D-E3AB-41EE-AA3A-209CDE36CD61}"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US"/>
        </a:p>
      </dgm:t>
    </dgm:pt>
    <dgm:pt modelId="{321219BA-924C-4A1F-B2C2-2D46DC31112A}">
      <dgm:prSet phldrT="[Text]" custT="1"/>
      <dgm:spPr/>
      <dgm:t>
        <a:bodyPr/>
        <a:lstStyle/>
        <a:p>
          <a:r>
            <a:rPr lang="en-US" sz="2000" b="1" dirty="0"/>
            <a:t>Technologies for environmental and energy management</a:t>
          </a:r>
        </a:p>
      </dgm:t>
    </dgm:pt>
    <dgm:pt modelId="{1005A948-A29A-4BFF-B482-3FE4B2160A6B}" type="parTrans" cxnId="{BA6412AF-7FC2-48AA-B239-CD0C2BEB514B}">
      <dgm:prSet/>
      <dgm:spPr/>
      <dgm:t>
        <a:bodyPr/>
        <a:lstStyle/>
        <a:p>
          <a:endParaRPr lang="en-US"/>
        </a:p>
      </dgm:t>
    </dgm:pt>
    <dgm:pt modelId="{7D5A4C90-7064-43C1-A87B-2923D7B8BCAE}" type="sibTrans" cxnId="{BA6412AF-7FC2-48AA-B239-CD0C2BEB514B}">
      <dgm:prSet/>
      <dgm:spPr/>
      <dgm:t>
        <a:bodyPr/>
        <a:lstStyle/>
        <a:p>
          <a:endParaRPr lang="en-US"/>
        </a:p>
      </dgm:t>
    </dgm:pt>
    <dgm:pt modelId="{28C6BF67-29DF-4B50-A130-19ED3B71294A}">
      <dgm:prSet phldrT="[Text]" custT="1"/>
      <dgm:spPr/>
      <dgm:t>
        <a:bodyPr/>
        <a:lstStyle/>
        <a:p>
          <a:pPr algn="l"/>
          <a:r>
            <a:rPr lang="en-US" sz="1400" dirty="0"/>
            <a:t>Proper and ecological use of energy</a:t>
          </a:r>
          <a:endParaRPr lang="el-GR" sz="1400" dirty="0"/>
        </a:p>
        <a:p>
          <a:pPr algn="l"/>
          <a:r>
            <a:rPr lang="en-US" sz="1400" dirty="0"/>
            <a:t>Development of environmental friendly  processes</a:t>
          </a:r>
          <a:r>
            <a:rPr lang="el-GR" sz="1400" dirty="0"/>
            <a:t>, </a:t>
          </a:r>
          <a:r>
            <a:rPr lang="en-US" sz="1400" dirty="0"/>
            <a:t>methodologies and products</a:t>
          </a:r>
          <a:endParaRPr lang="el-GR" sz="1400" dirty="0"/>
        </a:p>
        <a:p>
          <a:pPr algn="l"/>
          <a:r>
            <a:rPr lang="en-US" sz="1400" dirty="0"/>
            <a:t>Technologies of treatment of liquid and gaseous  industrial waste, materials recycling </a:t>
          </a:r>
          <a:r>
            <a:rPr lang="en-US" sz="1400" dirty="0" err="1"/>
            <a:t>etc</a:t>
          </a:r>
          <a:r>
            <a:rPr lang="el-GR" sz="1400" dirty="0"/>
            <a:t>. </a:t>
          </a:r>
          <a:endParaRPr lang="en-US" sz="1400" dirty="0"/>
        </a:p>
      </dgm:t>
    </dgm:pt>
    <dgm:pt modelId="{E592E47E-9C0C-4DEC-AA44-8A324AC76419}" type="parTrans" cxnId="{0C6CF139-0F8F-4FFC-A115-ADF4C9EA2A99}">
      <dgm:prSet/>
      <dgm:spPr/>
      <dgm:t>
        <a:bodyPr/>
        <a:lstStyle/>
        <a:p>
          <a:endParaRPr lang="en-US"/>
        </a:p>
      </dgm:t>
    </dgm:pt>
    <dgm:pt modelId="{09138AF3-F916-4767-9748-F729F4415424}" type="sibTrans" cxnId="{0C6CF139-0F8F-4FFC-A115-ADF4C9EA2A99}">
      <dgm:prSet/>
      <dgm:spPr/>
      <dgm:t>
        <a:bodyPr/>
        <a:lstStyle/>
        <a:p>
          <a:endParaRPr lang="en-US"/>
        </a:p>
      </dgm:t>
    </dgm:pt>
    <dgm:pt modelId="{FC2C557C-4A88-46DF-B39F-DAEC26E6D55A}" type="pres">
      <dgm:prSet presAssocID="{4198BB9D-E3AB-41EE-AA3A-209CDE36CD61}" presName="diagram" presStyleCnt="0">
        <dgm:presLayoutVars>
          <dgm:chPref val="1"/>
          <dgm:dir/>
          <dgm:animOne val="branch"/>
          <dgm:animLvl val="lvl"/>
          <dgm:resizeHandles/>
        </dgm:presLayoutVars>
      </dgm:prSet>
      <dgm:spPr/>
    </dgm:pt>
    <dgm:pt modelId="{98C7041C-A392-44AB-9D36-707811AE3605}" type="pres">
      <dgm:prSet presAssocID="{321219BA-924C-4A1F-B2C2-2D46DC31112A}" presName="root" presStyleCnt="0"/>
      <dgm:spPr/>
    </dgm:pt>
    <dgm:pt modelId="{CD3E7B2F-E69F-4455-B2D6-4E1A9228EFB3}" type="pres">
      <dgm:prSet presAssocID="{321219BA-924C-4A1F-B2C2-2D46DC31112A}" presName="rootComposite" presStyleCnt="0"/>
      <dgm:spPr/>
    </dgm:pt>
    <dgm:pt modelId="{D1302C9F-9006-4EF8-8E62-C995A6E6C134}" type="pres">
      <dgm:prSet presAssocID="{321219BA-924C-4A1F-B2C2-2D46DC31112A}" presName="rootText" presStyleLbl="node1" presStyleIdx="0" presStyleCnt="1" custScaleX="1964508" custScaleY="522929" custLinFactY="-15501" custLinFactNeighborX="-5455" custLinFactNeighborY="-100000"/>
      <dgm:spPr/>
    </dgm:pt>
    <dgm:pt modelId="{599C42A6-3C26-4C59-989A-2B71C4CEA7E0}" type="pres">
      <dgm:prSet presAssocID="{321219BA-924C-4A1F-B2C2-2D46DC31112A}" presName="rootConnector" presStyleLbl="node1" presStyleIdx="0" presStyleCnt="1"/>
      <dgm:spPr/>
    </dgm:pt>
    <dgm:pt modelId="{5718A99A-0C4A-4529-8B04-7F175F957D83}" type="pres">
      <dgm:prSet presAssocID="{321219BA-924C-4A1F-B2C2-2D46DC31112A}" presName="childShape" presStyleCnt="0"/>
      <dgm:spPr/>
    </dgm:pt>
    <dgm:pt modelId="{CE18F391-0CC3-4170-9C2F-DDF1B01E0817}" type="pres">
      <dgm:prSet presAssocID="{E592E47E-9C0C-4DEC-AA44-8A324AC76419}" presName="Name13" presStyleLbl="parChTrans1D2" presStyleIdx="0" presStyleCnt="1"/>
      <dgm:spPr/>
    </dgm:pt>
    <dgm:pt modelId="{55D9BE15-1DA7-469D-8754-0ECAD56E1EC0}" type="pres">
      <dgm:prSet presAssocID="{28C6BF67-29DF-4B50-A130-19ED3B71294A}" presName="childText" presStyleLbl="bgAcc1" presStyleIdx="0" presStyleCnt="1" custScaleX="2000000" custScaleY="1295870" custLinFactNeighborX="-79256" custLinFactNeighborY="36027">
        <dgm:presLayoutVars>
          <dgm:bulletEnabled val="1"/>
        </dgm:presLayoutVars>
      </dgm:prSet>
      <dgm:spPr/>
    </dgm:pt>
  </dgm:ptLst>
  <dgm:cxnLst>
    <dgm:cxn modelId="{0C6CF139-0F8F-4FFC-A115-ADF4C9EA2A99}" srcId="{321219BA-924C-4A1F-B2C2-2D46DC31112A}" destId="{28C6BF67-29DF-4B50-A130-19ED3B71294A}" srcOrd="0" destOrd="0" parTransId="{E592E47E-9C0C-4DEC-AA44-8A324AC76419}" sibTransId="{09138AF3-F916-4767-9748-F729F4415424}"/>
    <dgm:cxn modelId="{0DD71C5A-BAD9-40E9-B12D-C74541EB4D1E}" type="presOf" srcId="{321219BA-924C-4A1F-B2C2-2D46DC31112A}" destId="{D1302C9F-9006-4EF8-8E62-C995A6E6C134}" srcOrd="0" destOrd="0" presId="urn:microsoft.com/office/officeart/2005/8/layout/hierarchy3"/>
    <dgm:cxn modelId="{89A75E7C-54E9-4B52-9B08-9C4EFC8B5CF7}" type="presOf" srcId="{E592E47E-9C0C-4DEC-AA44-8A324AC76419}" destId="{CE18F391-0CC3-4170-9C2F-DDF1B01E0817}" srcOrd="0" destOrd="0" presId="urn:microsoft.com/office/officeart/2005/8/layout/hierarchy3"/>
    <dgm:cxn modelId="{5BD2CBA6-D936-42A4-B2E3-83D906B6E092}" type="presOf" srcId="{321219BA-924C-4A1F-B2C2-2D46DC31112A}" destId="{599C42A6-3C26-4C59-989A-2B71C4CEA7E0}" srcOrd="1" destOrd="0" presId="urn:microsoft.com/office/officeart/2005/8/layout/hierarchy3"/>
    <dgm:cxn modelId="{2071FCA8-4189-421F-BF30-89C3B245DA0E}" type="presOf" srcId="{28C6BF67-29DF-4B50-A130-19ED3B71294A}" destId="{55D9BE15-1DA7-469D-8754-0ECAD56E1EC0}" srcOrd="0" destOrd="0" presId="urn:microsoft.com/office/officeart/2005/8/layout/hierarchy3"/>
    <dgm:cxn modelId="{BA6412AF-7FC2-48AA-B239-CD0C2BEB514B}" srcId="{4198BB9D-E3AB-41EE-AA3A-209CDE36CD61}" destId="{321219BA-924C-4A1F-B2C2-2D46DC31112A}" srcOrd="0" destOrd="0" parTransId="{1005A948-A29A-4BFF-B482-3FE4B2160A6B}" sibTransId="{7D5A4C90-7064-43C1-A87B-2923D7B8BCAE}"/>
    <dgm:cxn modelId="{2361F6BF-D84B-4CFD-9EC8-9F4E359622B0}" type="presOf" srcId="{4198BB9D-E3AB-41EE-AA3A-209CDE36CD61}" destId="{FC2C557C-4A88-46DF-B39F-DAEC26E6D55A}" srcOrd="0" destOrd="0" presId="urn:microsoft.com/office/officeart/2005/8/layout/hierarchy3"/>
    <dgm:cxn modelId="{BE4396A7-3FC9-457F-A31F-6CD5D676BB39}" type="presParOf" srcId="{FC2C557C-4A88-46DF-B39F-DAEC26E6D55A}" destId="{98C7041C-A392-44AB-9D36-707811AE3605}" srcOrd="0" destOrd="0" presId="urn:microsoft.com/office/officeart/2005/8/layout/hierarchy3"/>
    <dgm:cxn modelId="{BA7CDBFA-E3B4-4775-8288-538CF79232AF}" type="presParOf" srcId="{98C7041C-A392-44AB-9D36-707811AE3605}" destId="{CD3E7B2F-E69F-4455-B2D6-4E1A9228EFB3}" srcOrd="0" destOrd="0" presId="urn:microsoft.com/office/officeart/2005/8/layout/hierarchy3"/>
    <dgm:cxn modelId="{4F73313F-BC40-4EA5-8067-83EDD06551BC}" type="presParOf" srcId="{CD3E7B2F-E69F-4455-B2D6-4E1A9228EFB3}" destId="{D1302C9F-9006-4EF8-8E62-C995A6E6C134}" srcOrd="0" destOrd="0" presId="urn:microsoft.com/office/officeart/2005/8/layout/hierarchy3"/>
    <dgm:cxn modelId="{AAB9E60E-6A84-46CB-A3A5-3FECDACBDA1B}" type="presParOf" srcId="{CD3E7B2F-E69F-4455-B2D6-4E1A9228EFB3}" destId="{599C42A6-3C26-4C59-989A-2B71C4CEA7E0}" srcOrd="1" destOrd="0" presId="urn:microsoft.com/office/officeart/2005/8/layout/hierarchy3"/>
    <dgm:cxn modelId="{576A9412-C485-497E-818C-29BF6B499C78}" type="presParOf" srcId="{98C7041C-A392-44AB-9D36-707811AE3605}" destId="{5718A99A-0C4A-4529-8B04-7F175F957D83}" srcOrd="1" destOrd="0" presId="urn:microsoft.com/office/officeart/2005/8/layout/hierarchy3"/>
    <dgm:cxn modelId="{1AF470ED-32DA-405A-8B51-9E1F071BDCEB}" type="presParOf" srcId="{5718A99A-0C4A-4529-8B04-7F175F957D83}" destId="{CE18F391-0CC3-4170-9C2F-DDF1B01E0817}" srcOrd="0" destOrd="0" presId="urn:microsoft.com/office/officeart/2005/8/layout/hierarchy3"/>
    <dgm:cxn modelId="{DEC1C6A8-C63B-4974-B345-13C1AB71B771}" type="presParOf" srcId="{5718A99A-0C4A-4529-8B04-7F175F957D83}" destId="{55D9BE15-1DA7-469D-8754-0ECAD56E1EC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98BB9D-E3AB-41EE-AA3A-209CDE36CD61}"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n-US"/>
        </a:p>
      </dgm:t>
    </dgm:pt>
    <dgm:pt modelId="{321219BA-924C-4A1F-B2C2-2D46DC31112A}">
      <dgm:prSet phldrT="[Text]" custT="1"/>
      <dgm:spPr/>
      <dgm:t>
        <a:bodyPr/>
        <a:lstStyle/>
        <a:p>
          <a:r>
            <a:rPr lang="en-US" sz="2000" b="1" dirty="0"/>
            <a:t>Development of technologies for conservation  of cultural heritage</a:t>
          </a:r>
        </a:p>
      </dgm:t>
    </dgm:pt>
    <dgm:pt modelId="{1005A948-A29A-4BFF-B482-3FE4B2160A6B}" type="parTrans" cxnId="{BA6412AF-7FC2-48AA-B239-CD0C2BEB514B}">
      <dgm:prSet/>
      <dgm:spPr/>
      <dgm:t>
        <a:bodyPr/>
        <a:lstStyle/>
        <a:p>
          <a:endParaRPr lang="en-US"/>
        </a:p>
      </dgm:t>
    </dgm:pt>
    <dgm:pt modelId="{7D5A4C90-7064-43C1-A87B-2923D7B8BCAE}" type="sibTrans" cxnId="{BA6412AF-7FC2-48AA-B239-CD0C2BEB514B}">
      <dgm:prSet/>
      <dgm:spPr/>
      <dgm:t>
        <a:bodyPr/>
        <a:lstStyle/>
        <a:p>
          <a:endParaRPr lang="en-US"/>
        </a:p>
      </dgm:t>
    </dgm:pt>
    <dgm:pt modelId="{28C6BF67-29DF-4B50-A130-19ED3B71294A}">
      <dgm:prSet phldrT="[Text]" custT="1"/>
      <dgm:spPr/>
      <dgm:t>
        <a:bodyPr/>
        <a:lstStyle/>
        <a:p>
          <a:pPr algn="l"/>
          <a:r>
            <a:rPr lang="en-US" sz="1400" dirty="0"/>
            <a:t>With emphasis on the specific aspects of conservation and promotion  of monuments and  other items of art</a:t>
          </a:r>
          <a:r>
            <a:rPr lang="el-GR" sz="1400" dirty="0"/>
            <a:t>.</a:t>
          </a:r>
          <a:endParaRPr lang="en-US" sz="1400" dirty="0"/>
        </a:p>
      </dgm:t>
    </dgm:pt>
    <dgm:pt modelId="{E592E47E-9C0C-4DEC-AA44-8A324AC76419}" type="parTrans" cxnId="{0C6CF139-0F8F-4FFC-A115-ADF4C9EA2A99}">
      <dgm:prSet/>
      <dgm:spPr/>
      <dgm:t>
        <a:bodyPr/>
        <a:lstStyle/>
        <a:p>
          <a:endParaRPr lang="en-US"/>
        </a:p>
      </dgm:t>
    </dgm:pt>
    <dgm:pt modelId="{09138AF3-F916-4767-9748-F729F4415424}" type="sibTrans" cxnId="{0C6CF139-0F8F-4FFC-A115-ADF4C9EA2A99}">
      <dgm:prSet/>
      <dgm:spPr/>
      <dgm:t>
        <a:bodyPr/>
        <a:lstStyle/>
        <a:p>
          <a:endParaRPr lang="en-US"/>
        </a:p>
      </dgm:t>
    </dgm:pt>
    <dgm:pt modelId="{FC2C557C-4A88-46DF-B39F-DAEC26E6D55A}" type="pres">
      <dgm:prSet presAssocID="{4198BB9D-E3AB-41EE-AA3A-209CDE36CD61}" presName="diagram" presStyleCnt="0">
        <dgm:presLayoutVars>
          <dgm:chPref val="1"/>
          <dgm:dir/>
          <dgm:animOne val="branch"/>
          <dgm:animLvl val="lvl"/>
          <dgm:resizeHandles/>
        </dgm:presLayoutVars>
      </dgm:prSet>
      <dgm:spPr/>
    </dgm:pt>
    <dgm:pt modelId="{98C7041C-A392-44AB-9D36-707811AE3605}" type="pres">
      <dgm:prSet presAssocID="{321219BA-924C-4A1F-B2C2-2D46DC31112A}" presName="root" presStyleCnt="0"/>
      <dgm:spPr/>
    </dgm:pt>
    <dgm:pt modelId="{CD3E7B2F-E69F-4455-B2D6-4E1A9228EFB3}" type="pres">
      <dgm:prSet presAssocID="{321219BA-924C-4A1F-B2C2-2D46DC31112A}" presName="rootComposite" presStyleCnt="0"/>
      <dgm:spPr/>
    </dgm:pt>
    <dgm:pt modelId="{D1302C9F-9006-4EF8-8E62-C995A6E6C134}" type="pres">
      <dgm:prSet presAssocID="{321219BA-924C-4A1F-B2C2-2D46DC31112A}" presName="rootText" presStyleLbl="node1" presStyleIdx="0" presStyleCnt="1" custScaleX="765339" custScaleY="209207" custLinFactNeighborX="12497" custLinFactNeighborY="13971"/>
      <dgm:spPr/>
    </dgm:pt>
    <dgm:pt modelId="{599C42A6-3C26-4C59-989A-2B71C4CEA7E0}" type="pres">
      <dgm:prSet presAssocID="{321219BA-924C-4A1F-B2C2-2D46DC31112A}" presName="rootConnector" presStyleLbl="node1" presStyleIdx="0" presStyleCnt="1"/>
      <dgm:spPr/>
    </dgm:pt>
    <dgm:pt modelId="{5718A99A-0C4A-4529-8B04-7F175F957D83}" type="pres">
      <dgm:prSet presAssocID="{321219BA-924C-4A1F-B2C2-2D46DC31112A}" presName="childShape" presStyleCnt="0"/>
      <dgm:spPr/>
    </dgm:pt>
    <dgm:pt modelId="{CE18F391-0CC3-4170-9C2F-DDF1B01E0817}" type="pres">
      <dgm:prSet presAssocID="{E592E47E-9C0C-4DEC-AA44-8A324AC76419}" presName="Name13" presStyleLbl="parChTrans1D2" presStyleIdx="0" presStyleCnt="1"/>
      <dgm:spPr/>
    </dgm:pt>
    <dgm:pt modelId="{55D9BE15-1DA7-469D-8754-0ECAD56E1EC0}" type="pres">
      <dgm:prSet presAssocID="{28C6BF67-29DF-4B50-A130-19ED3B71294A}" presName="childText" presStyleLbl="bgAcc1" presStyleIdx="0" presStyleCnt="1" custScaleX="802468" custScaleY="219385" custLinFactNeighborX="-28641" custLinFactNeighborY="27002">
        <dgm:presLayoutVars>
          <dgm:bulletEnabled val="1"/>
        </dgm:presLayoutVars>
      </dgm:prSet>
      <dgm:spPr/>
    </dgm:pt>
  </dgm:ptLst>
  <dgm:cxnLst>
    <dgm:cxn modelId="{C9A93A27-A54A-43C6-8CCF-B91E5610E47F}" type="presOf" srcId="{4198BB9D-E3AB-41EE-AA3A-209CDE36CD61}" destId="{FC2C557C-4A88-46DF-B39F-DAEC26E6D55A}" srcOrd="0" destOrd="0" presId="urn:microsoft.com/office/officeart/2005/8/layout/hierarchy3"/>
    <dgm:cxn modelId="{0C6CF139-0F8F-4FFC-A115-ADF4C9EA2A99}" srcId="{321219BA-924C-4A1F-B2C2-2D46DC31112A}" destId="{28C6BF67-29DF-4B50-A130-19ED3B71294A}" srcOrd="0" destOrd="0" parTransId="{E592E47E-9C0C-4DEC-AA44-8A324AC76419}" sibTransId="{09138AF3-F916-4767-9748-F729F4415424}"/>
    <dgm:cxn modelId="{D6ED1C98-100B-43DE-952F-C20B458B2760}" type="presOf" srcId="{E592E47E-9C0C-4DEC-AA44-8A324AC76419}" destId="{CE18F391-0CC3-4170-9C2F-DDF1B01E0817}" srcOrd="0" destOrd="0" presId="urn:microsoft.com/office/officeart/2005/8/layout/hierarchy3"/>
    <dgm:cxn modelId="{BA6412AF-7FC2-48AA-B239-CD0C2BEB514B}" srcId="{4198BB9D-E3AB-41EE-AA3A-209CDE36CD61}" destId="{321219BA-924C-4A1F-B2C2-2D46DC31112A}" srcOrd="0" destOrd="0" parTransId="{1005A948-A29A-4BFF-B482-3FE4B2160A6B}" sibTransId="{7D5A4C90-7064-43C1-A87B-2923D7B8BCAE}"/>
    <dgm:cxn modelId="{218CAFE4-15FE-4592-8037-6400AED7F3E5}" type="presOf" srcId="{321219BA-924C-4A1F-B2C2-2D46DC31112A}" destId="{599C42A6-3C26-4C59-989A-2B71C4CEA7E0}" srcOrd="1" destOrd="0" presId="urn:microsoft.com/office/officeart/2005/8/layout/hierarchy3"/>
    <dgm:cxn modelId="{37370AE8-5932-45C3-B1D6-AE183CA9D8E5}" type="presOf" srcId="{28C6BF67-29DF-4B50-A130-19ED3B71294A}" destId="{55D9BE15-1DA7-469D-8754-0ECAD56E1EC0}" srcOrd="0" destOrd="0" presId="urn:microsoft.com/office/officeart/2005/8/layout/hierarchy3"/>
    <dgm:cxn modelId="{01E4EEF3-CA59-4720-86A5-012F4538E7E8}" type="presOf" srcId="{321219BA-924C-4A1F-B2C2-2D46DC31112A}" destId="{D1302C9F-9006-4EF8-8E62-C995A6E6C134}" srcOrd="0" destOrd="0" presId="urn:microsoft.com/office/officeart/2005/8/layout/hierarchy3"/>
    <dgm:cxn modelId="{C24B11FF-FAD6-4DF9-A011-49A87BA8E00F}" type="presParOf" srcId="{FC2C557C-4A88-46DF-B39F-DAEC26E6D55A}" destId="{98C7041C-A392-44AB-9D36-707811AE3605}" srcOrd="0" destOrd="0" presId="urn:microsoft.com/office/officeart/2005/8/layout/hierarchy3"/>
    <dgm:cxn modelId="{4CAE98FE-9F51-49F4-8DFE-427861897C84}" type="presParOf" srcId="{98C7041C-A392-44AB-9D36-707811AE3605}" destId="{CD3E7B2F-E69F-4455-B2D6-4E1A9228EFB3}" srcOrd="0" destOrd="0" presId="urn:microsoft.com/office/officeart/2005/8/layout/hierarchy3"/>
    <dgm:cxn modelId="{DCF1A2AC-67B1-44E2-A369-1E488503C8A6}" type="presParOf" srcId="{CD3E7B2F-E69F-4455-B2D6-4E1A9228EFB3}" destId="{D1302C9F-9006-4EF8-8E62-C995A6E6C134}" srcOrd="0" destOrd="0" presId="urn:microsoft.com/office/officeart/2005/8/layout/hierarchy3"/>
    <dgm:cxn modelId="{77A90BB5-2E4F-471E-8CB9-B5567967D29C}" type="presParOf" srcId="{CD3E7B2F-E69F-4455-B2D6-4E1A9228EFB3}" destId="{599C42A6-3C26-4C59-989A-2B71C4CEA7E0}" srcOrd="1" destOrd="0" presId="urn:microsoft.com/office/officeart/2005/8/layout/hierarchy3"/>
    <dgm:cxn modelId="{F1102C67-8D6F-4BEC-9794-069C5DCAC046}" type="presParOf" srcId="{98C7041C-A392-44AB-9D36-707811AE3605}" destId="{5718A99A-0C4A-4529-8B04-7F175F957D83}" srcOrd="1" destOrd="0" presId="urn:microsoft.com/office/officeart/2005/8/layout/hierarchy3"/>
    <dgm:cxn modelId="{B76A1683-D404-44C2-829B-D8CB617897BC}" type="presParOf" srcId="{5718A99A-0C4A-4529-8B04-7F175F957D83}" destId="{CE18F391-0CC3-4170-9C2F-DDF1B01E0817}" srcOrd="0" destOrd="0" presId="urn:microsoft.com/office/officeart/2005/8/layout/hierarchy3"/>
    <dgm:cxn modelId="{5E87E437-E836-46EA-A864-072ED49E44F7}" type="presParOf" srcId="{5718A99A-0C4A-4529-8B04-7F175F957D83}" destId="{55D9BE15-1DA7-469D-8754-0ECAD56E1EC0}"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27AB-E72E-4FBF-94A9-12E8F1CC6205}">
      <dsp:nvSpPr>
        <dsp:cNvPr id="0" name=""/>
        <dsp:cNvSpPr/>
      </dsp:nvSpPr>
      <dsp:spPr>
        <a:xfrm>
          <a:off x="0" y="280932"/>
          <a:ext cx="1786696" cy="9879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Dept. of Chemical Sciences</a:t>
          </a:r>
        </a:p>
      </dsp:txBody>
      <dsp:txXfrm>
        <a:off x="28936" y="309868"/>
        <a:ext cx="1728824" cy="930085"/>
      </dsp:txXfrm>
    </dsp:sp>
    <dsp:sp modelId="{CA596EEE-B62E-4BF1-859E-4B64E767F0CB}">
      <dsp:nvSpPr>
        <dsp:cNvPr id="0" name=""/>
        <dsp:cNvSpPr/>
      </dsp:nvSpPr>
      <dsp:spPr>
        <a:xfrm>
          <a:off x="178669" y="1268890"/>
          <a:ext cx="179090" cy="463970"/>
        </a:xfrm>
        <a:custGeom>
          <a:avLst/>
          <a:gdLst/>
          <a:ahLst/>
          <a:cxnLst/>
          <a:rect l="0" t="0" r="0" b="0"/>
          <a:pathLst>
            <a:path>
              <a:moveTo>
                <a:pt x="0" y="0"/>
              </a:moveTo>
              <a:lnTo>
                <a:pt x="0" y="463970"/>
              </a:lnTo>
              <a:lnTo>
                <a:pt x="179090" y="46397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3843FD-9C2D-40F0-9757-D3B3703CF499}">
      <dsp:nvSpPr>
        <dsp:cNvPr id="0" name=""/>
        <dsp:cNvSpPr/>
      </dsp:nvSpPr>
      <dsp:spPr>
        <a:xfrm>
          <a:off x="357760" y="1453360"/>
          <a:ext cx="1394323" cy="5590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General Chemistry Lab.</a:t>
          </a:r>
        </a:p>
      </dsp:txBody>
      <dsp:txXfrm>
        <a:off x="374133" y="1469733"/>
        <a:ext cx="1361577" cy="526255"/>
      </dsp:txXfrm>
    </dsp:sp>
    <dsp:sp modelId="{670FD784-E5FC-4ED4-8C37-0E13D99A3A2C}">
      <dsp:nvSpPr>
        <dsp:cNvPr id="0" name=""/>
        <dsp:cNvSpPr/>
      </dsp:nvSpPr>
      <dsp:spPr>
        <a:xfrm>
          <a:off x="178669" y="1268890"/>
          <a:ext cx="161973" cy="1467370"/>
        </a:xfrm>
        <a:custGeom>
          <a:avLst/>
          <a:gdLst/>
          <a:ahLst/>
          <a:cxnLst/>
          <a:rect l="0" t="0" r="0" b="0"/>
          <a:pathLst>
            <a:path>
              <a:moveTo>
                <a:pt x="0" y="0"/>
              </a:moveTo>
              <a:lnTo>
                <a:pt x="0" y="1467370"/>
              </a:lnTo>
              <a:lnTo>
                <a:pt x="161973" y="146737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BE9D8A-3917-4DCB-A7D8-1243C21E46CE}">
      <dsp:nvSpPr>
        <dsp:cNvPr id="0" name=""/>
        <dsp:cNvSpPr/>
      </dsp:nvSpPr>
      <dsp:spPr>
        <a:xfrm>
          <a:off x="340642" y="2252422"/>
          <a:ext cx="1478826" cy="9676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u="none" kern="1200" dirty="0"/>
            <a:t>Inorganic and Analytical Chemistry Lab.</a:t>
          </a:r>
        </a:p>
      </dsp:txBody>
      <dsp:txXfrm>
        <a:off x="368984" y="2280764"/>
        <a:ext cx="1422142" cy="910992"/>
      </dsp:txXfrm>
    </dsp:sp>
    <dsp:sp modelId="{3D59D5FB-A0F5-44A1-A4ED-F114533C6CDD}">
      <dsp:nvSpPr>
        <dsp:cNvPr id="0" name=""/>
        <dsp:cNvSpPr/>
      </dsp:nvSpPr>
      <dsp:spPr>
        <a:xfrm>
          <a:off x="178669" y="1268890"/>
          <a:ext cx="264976" cy="2552267"/>
        </a:xfrm>
        <a:custGeom>
          <a:avLst/>
          <a:gdLst/>
          <a:ahLst/>
          <a:cxnLst/>
          <a:rect l="0" t="0" r="0" b="0"/>
          <a:pathLst>
            <a:path>
              <a:moveTo>
                <a:pt x="0" y="0"/>
              </a:moveTo>
              <a:lnTo>
                <a:pt x="0" y="2552267"/>
              </a:lnTo>
              <a:lnTo>
                <a:pt x="264976" y="255226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A6782A-8BAA-40C4-8846-C00657ECF44B}">
      <dsp:nvSpPr>
        <dsp:cNvPr id="0" name=""/>
        <dsp:cNvSpPr/>
      </dsp:nvSpPr>
      <dsp:spPr>
        <a:xfrm>
          <a:off x="443645" y="3459131"/>
          <a:ext cx="1545114" cy="7240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Organic Chemistry Lab.</a:t>
          </a:r>
        </a:p>
      </dsp:txBody>
      <dsp:txXfrm>
        <a:off x="464852" y="3480338"/>
        <a:ext cx="1502700" cy="681637"/>
      </dsp:txXfrm>
    </dsp:sp>
    <dsp:sp modelId="{75CD7AB4-3AC8-43F5-8B58-62C23FC89BB5}">
      <dsp:nvSpPr>
        <dsp:cNvPr id="0" name=""/>
        <dsp:cNvSpPr/>
      </dsp:nvSpPr>
      <dsp:spPr>
        <a:xfrm>
          <a:off x="2008458" y="187640"/>
          <a:ext cx="2491525" cy="11701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Dept. of Process Analysis and Plant Design</a:t>
          </a:r>
        </a:p>
      </dsp:txBody>
      <dsp:txXfrm>
        <a:off x="2042732" y="221914"/>
        <a:ext cx="2422977" cy="1101640"/>
      </dsp:txXfrm>
    </dsp:sp>
    <dsp:sp modelId="{2432D681-79F7-42A2-8B10-6F0275860A88}">
      <dsp:nvSpPr>
        <dsp:cNvPr id="0" name=""/>
        <dsp:cNvSpPr/>
      </dsp:nvSpPr>
      <dsp:spPr>
        <a:xfrm>
          <a:off x="2257611" y="1357828"/>
          <a:ext cx="292683" cy="512523"/>
        </a:xfrm>
        <a:custGeom>
          <a:avLst/>
          <a:gdLst/>
          <a:ahLst/>
          <a:cxnLst/>
          <a:rect l="0" t="0" r="0" b="0"/>
          <a:pathLst>
            <a:path>
              <a:moveTo>
                <a:pt x="0" y="0"/>
              </a:moveTo>
              <a:lnTo>
                <a:pt x="0" y="512523"/>
              </a:lnTo>
              <a:lnTo>
                <a:pt x="292683" y="5125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6D3221-7AE4-495A-AA78-FB28F4487314}">
      <dsp:nvSpPr>
        <dsp:cNvPr id="0" name=""/>
        <dsp:cNvSpPr/>
      </dsp:nvSpPr>
      <dsp:spPr>
        <a:xfrm>
          <a:off x="2550294" y="1467665"/>
          <a:ext cx="2145887" cy="80537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Industrial and Energy Economy Lab.</a:t>
          </a:r>
        </a:p>
      </dsp:txBody>
      <dsp:txXfrm>
        <a:off x="2573883" y="1491254"/>
        <a:ext cx="2098709" cy="758194"/>
      </dsp:txXfrm>
    </dsp:sp>
    <dsp:sp modelId="{79901CEE-0F43-47A6-B243-47DF327589FE}">
      <dsp:nvSpPr>
        <dsp:cNvPr id="0" name=""/>
        <dsp:cNvSpPr/>
      </dsp:nvSpPr>
      <dsp:spPr>
        <a:xfrm>
          <a:off x="2257611" y="1357828"/>
          <a:ext cx="262470" cy="1497776"/>
        </a:xfrm>
        <a:custGeom>
          <a:avLst/>
          <a:gdLst/>
          <a:ahLst/>
          <a:cxnLst/>
          <a:rect l="0" t="0" r="0" b="0"/>
          <a:pathLst>
            <a:path>
              <a:moveTo>
                <a:pt x="0" y="0"/>
              </a:moveTo>
              <a:lnTo>
                <a:pt x="0" y="1497776"/>
              </a:lnTo>
              <a:lnTo>
                <a:pt x="262470" y="149777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B3976E-EFA1-458B-B3DA-CCB88F4891EC}">
      <dsp:nvSpPr>
        <dsp:cNvPr id="0" name=""/>
        <dsp:cNvSpPr/>
      </dsp:nvSpPr>
      <dsp:spPr>
        <a:xfrm>
          <a:off x="2520081" y="2413275"/>
          <a:ext cx="2155144" cy="8846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u="none" kern="1200" dirty="0"/>
            <a:t>Thermodynamics and Transport Phenomena Lab.</a:t>
          </a:r>
        </a:p>
      </dsp:txBody>
      <dsp:txXfrm>
        <a:off x="2545992" y="2439186"/>
        <a:ext cx="2103322" cy="832838"/>
      </dsp:txXfrm>
    </dsp:sp>
    <dsp:sp modelId="{3C84FBE8-0AA1-4F89-9444-A6470480C1E5}">
      <dsp:nvSpPr>
        <dsp:cNvPr id="0" name=""/>
        <dsp:cNvSpPr/>
      </dsp:nvSpPr>
      <dsp:spPr>
        <a:xfrm>
          <a:off x="2257611" y="1357828"/>
          <a:ext cx="292683" cy="2408713"/>
        </a:xfrm>
        <a:custGeom>
          <a:avLst/>
          <a:gdLst/>
          <a:ahLst/>
          <a:cxnLst/>
          <a:rect l="0" t="0" r="0" b="0"/>
          <a:pathLst>
            <a:path>
              <a:moveTo>
                <a:pt x="0" y="0"/>
              </a:moveTo>
              <a:lnTo>
                <a:pt x="0" y="2408713"/>
              </a:lnTo>
              <a:lnTo>
                <a:pt x="292683" y="240871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CE152D-9C26-4BCA-B91C-D75EE370E10B}">
      <dsp:nvSpPr>
        <dsp:cNvPr id="0" name=""/>
        <dsp:cNvSpPr/>
      </dsp:nvSpPr>
      <dsp:spPr>
        <a:xfrm>
          <a:off x="2550294" y="3476845"/>
          <a:ext cx="2153876" cy="5793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Chemical Process Engineering Lab.</a:t>
          </a:r>
        </a:p>
      </dsp:txBody>
      <dsp:txXfrm>
        <a:off x="2567264" y="3493815"/>
        <a:ext cx="2119936" cy="545452"/>
      </dsp:txXfrm>
    </dsp:sp>
    <dsp:sp modelId="{FFDC1F19-0D6D-46D5-B3A0-B4AF3797640C}">
      <dsp:nvSpPr>
        <dsp:cNvPr id="0" name=""/>
        <dsp:cNvSpPr/>
      </dsp:nvSpPr>
      <dsp:spPr>
        <a:xfrm>
          <a:off x="2257611" y="1357828"/>
          <a:ext cx="246382" cy="3186241"/>
        </a:xfrm>
        <a:custGeom>
          <a:avLst/>
          <a:gdLst/>
          <a:ahLst/>
          <a:cxnLst/>
          <a:rect l="0" t="0" r="0" b="0"/>
          <a:pathLst>
            <a:path>
              <a:moveTo>
                <a:pt x="0" y="0"/>
              </a:moveTo>
              <a:lnTo>
                <a:pt x="0" y="3186241"/>
              </a:lnTo>
              <a:lnTo>
                <a:pt x="246382" y="31862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EB0FAD-9613-4196-A8C2-BED97872DA40}">
      <dsp:nvSpPr>
        <dsp:cNvPr id="0" name=""/>
        <dsp:cNvSpPr/>
      </dsp:nvSpPr>
      <dsp:spPr>
        <a:xfrm>
          <a:off x="2503993" y="4203444"/>
          <a:ext cx="2278244" cy="6812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Design and Process Analysis Lab.</a:t>
          </a:r>
        </a:p>
      </dsp:txBody>
      <dsp:txXfrm>
        <a:off x="2523946" y="4223397"/>
        <a:ext cx="2238338" cy="641344"/>
      </dsp:txXfrm>
    </dsp:sp>
    <dsp:sp modelId="{B2B2FC8D-ED5B-4E46-94B9-04FD72890FC6}">
      <dsp:nvSpPr>
        <dsp:cNvPr id="0" name=""/>
        <dsp:cNvSpPr/>
      </dsp:nvSpPr>
      <dsp:spPr>
        <a:xfrm>
          <a:off x="4756821" y="255353"/>
          <a:ext cx="1634869" cy="11626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Dept. of Materials Science and Engineering</a:t>
          </a:r>
        </a:p>
      </dsp:txBody>
      <dsp:txXfrm>
        <a:off x="4790873" y="289405"/>
        <a:ext cx="1566765" cy="1094505"/>
      </dsp:txXfrm>
    </dsp:sp>
    <dsp:sp modelId="{2E577D0F-CE6A-43F4-BF07-9C048508ABE0}">
      <dsp:nvSpPr>
        <dsp:cNvPr id="0" name=""/>
        <dsp:cNvSpPr/>
      </dsp:nvSpPr>
      <dsp:spPr>
        <a:xfrm>
          <a:off x="4920308" y="1417963"/>
          <a:ext cx="96272" cy="643263"/>
        </a:xfrm>
        <a:custGeom>
          <a:avLst/>
          <a:gdLst/>
          <a:ahLst/>
          <a:cxnLst/>
          <a:rect l="0" t="0" r="0" b="0"/>
          <a:pathLst>
            <a:path>
              <a:moveTo>
                <a:pt x="0" y="0"/>
              </a:moveTo>
              <a:lnTo>
                <a:pt x="0" y="643263"/>
              </a:lnTo>
              <a:lnTo>
                <a:pt x="96272" y="6432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00C6CD-354A-4FD2-AAE8-69CFF6B99CA5}">
      <dsp:nvSpPr>
        <dsp:cNvPr id="0" name=""/>
        <dsp:cNvSpPr/>
      </dsp:nvSpPr>
      <dsp:spPr>
        <a:xfrm>
          <a:off x="5016581" y="1691802"/>
          <a:ext cx="1545717" cy="7388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Physical Chemistry Lab.</a:t>
          </a:r>
        </a:p>
      </dsp:txBody>
      <dsp:txXfrm>
        <a:off x="5038221" y="1713442"/>
        <a:ext cx="1502437" cy="695567"/>
      </dsp:txXfrm>
    </dsp:sp>
    <dsp:sp modelId="{1130D6D8-8D64-4B48-B39B-479DC22CA61B}">
      <dsp:nvSpPr>
        <dsp:cNvPr id="0" name=""/>
        <dsp:cNvSpPr/>
      </dsp:nvSpPr>
      <dsp:spPr>
        <a:xfrm>
          <a:off x="4920308" y="1417963"/>
          <a:ext cx="108387" cy="1621151"/>
        </a:xfrm>
        <a:custGeom>
          <a:avLst/>
          <a:gdLst/>
          <a:ahLst/>
          <a:cxnLst/>
          <a:rect l="0" t="0" r="0" b="0"/>
          <a:pathLst>
            <a:path>
              <a:moveTo>
                <a:pt x="0" y="0"/>
              </a:moveTo>
              <a:lnTo>
                <a:pt x="0" y="1621151"/>
              </a:lnTo>
              <a:lnTo>
                <a:pt x="108387" y="162115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51C6996-22F4-4F03-9121-02EDAD466D86}">
      <dsp:nvSpPr>
        <dsp:cNvPr id="0" name=""/>
        <dsp:cNvSpPr/>
      </dsp:nvSpPr>
      <dsp:spPr>
        <a:xfrm>
          <a:off x="5028695" y="2597322"/>
          <a:ext cx="1460648" cy="8835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Materials Science and Engineering Lab.</a:t>
          </a:r>
        </a:p>
      </dsp:txBody>
      <dsp:txXfrm>
        <a:off x="5054574" y="2623201"/>
        <a:ext cx="1408890" cy="831824"/>
      </dsp:txXfrm>
    </dsp:sp>
    <dsp:sp modelId="{E4F74806-1922-4C3E-934F-990FFB24FC80}">
      <dsp:nvSpPr>
        <dsp:cNvPr id="0" name=""/>
        <dsp:cNvSpPr/>
      </dsp:nvSpPr>
      <dsp:spPr>
        <a:xfrm>
          <a:off x="6508950" y="175639"/>
          <a:ext cx="2215332" cy="1168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Dept. of Synthesis and Development of Industrial Processes</a:t>
          </a:r>
        </a:p>
      </dsp:txBody>
      <dsp:txXfrm>
        <a:off x="6543173" y="209862"/>
        <a:ext cx="2146886" cy="1100017"/>
      </dsp:txXfrm>
    </dsp:sp>
    <dsp:sp modelId="{44133AC7-496B-4A17-95A7-33093ED64B47}">
      <dsp:nvSpPr>
        <dsp:cNvPr id="0" name=""/>
        <dsp:cNvSpPr/>
      </dsp:nvSpPr>
      <dsp:spPr>
        <a:xfrm>
          <a:off x="6730484" y="1344102"/>
          <a:ext cx="172243" cy="377671"/>
        </a:xfrm>
        <a:custGeom>
          <a:avLst/>
          <a:gdLst/>
          <a:ahLst/>
          <a:cxnLst/>
          <a:rect l="0" t="0" r="0" b="0"/>
          <a:pathLst>
            <a:path>
              <a:moveTo>
                <a:pt x="0" y="0"/>
              </a:moveTo>
              <a:lnTo>
                <a:pt x="0" y="377671"/>
              </a:lnTo>
              <a:lnTo>
                <a:pt x="172243" y="37767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6CAF41-6F0A-407F-AF52-A82C03EB267E}">
      <dsp:nvSpPr>
        <dsp:cNvPr id="0" name=""/>
        <dsp:cNvSpPr/>
      </dsp:nvSpPr>
      <dsp:spPr>
        <a:xfrm>
          <a:off x="6902727" y="1414965"/>
          <a:ext cx="1851137" cy="6136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Inorganic Materials Technology Lab.</a:t>
          </a:r>
        </a:p>
      </dsp:txBody>
      <dsp:txXfrm>
        <a:off x="6920699" y="1432937"/>
        <a:ext cx="1815193" cy="577672"/>
      </dsp:txXfrm>
    </dsp:sp>
    <dsp:sp modelId="{9EE46721-F999-4AC6-BEF7-5C5F34517477}">
      <dsp:nvSpPr>
        <dsp:cNvPr id="0" name=""/>
        <dsp:cNvSpPr/>
      </dsp:nvSpPr>
      <dsp:spPr>
        <a:xfrm>
          <a:off x="6730484" y="1344102"/>
          <a:ext cx="164608" cy="1045429"/>
        </a:xfrm>
        <a:custGeom>
          <a:avLst/>
          <a:gdLst/>
          <a:ahLst/>
          <a:cxnLst/>
          <a:rect l="0" t="0" r="0" b="0"/>
          <a:pathLst>
            <a:path>
              <a:moveTo>
                <a:pt x="0" y="0"/>
              </a:moveTo>
              <a:lnTo>
                <a:pt x="0" y="1045429"/>
              </a:lnTo>
              <a:lnTo>
                <a:pt x="164608" y="10454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AA907AE-1827-49E2-B298-90FEDDFE1F1B}">
      <dsp:nvSpPr>
        <dsp:cNvPr id="0" name=""/>
        <dsp:cNvSpPr/>
      </dsp:nvSpPr>
      <dsp:spPr>
        <a:xfrm>
          <a:off x="6895092" y="2170765"/>
          <a:ext cx="1869114" cy="4375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Biotechnology Lab.</a:t>
          </a:r>
        </a:p>
      </dsp:txBody>
      <dsp:txXfrm>
        <a:off x="6907907" y="2183580"/>
        <a:ext cx="1843484" cy="411903"/>
      </dsp:txXfrm>
    </dsp:sp>
    <dsp:sp modelId="{B01F3E26-7C28-4777-8FFB-313859C6A2E1}">
      <dsp:nvSpPr>
        <dsp:cNvPr id="0" name=""/>
        <dsp:cNvSpPr/>
      </dsp:nvSpPr>
      <dsp:spPr>
        <a:xfrm>
          <a:off x="6730484" y="1344102"/>
          <a:ext cx="206149" cy="1659193"/>
        </a:xfrm>
        <a:custGeom>
          <a:avLst/>
          <a:gdLst/>
          <a:ahLst/>
          <a:cxnLst/>
          <a:rect l="0" t="0" r="0" b="0"/>
          <a:pathLst>
            <a:path>
              <a:moveTo>
                <a:pt x="0" y="0"/>
              </a:moveTo>
              <a:lnTo>
                <a:pt x="0" y="1659193"/>
              </a:lnTo>
              <a:lnTo>
                <a:pt x="206149" y="165919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2793FA-5B60-44AB-A0B0-FBE895A27E57}">
      <dsp:nvSpPr>
        <dsp:cNvPr id="0" name=""/>
        <dsp:cNvSpPr/>
      </dsp:nvSpPr>
      <dsp:spPr>
        <a:xfrm>
          <a:off x="6936633" y="2739509"/>
          <a:ext cx="1925329" cy="52757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Polymer Technology Lab.</a:t>
          </a:r>
        </a:p>
      </dsp:txBody>
      <dsp:txXfrm>
        <a:off x="6952085" y="2754961"/>
        <a:ext cx="1894425" cy="496668"/>
      </dsp:txXfrm>
    </dsp:sp>
    <dsp:sp modelId="{0449AF5F-71FB-467D-921C-75DBDB5C1DA3}">
      <dsp:nvSpPr>
        <dsp:cNvPr id="0" name=""/>
        <dsp:cNvSpPr/>
      </dsp:nvSpPr>
      <dsp:spPr>
        <a:xfrm>
          <a:off x="6730484" y="1344102"/>
          <a:ext cx="226923" cy="2400063"/>
        </a:xfrm>
        <a:custGeom>
          <a:avLst/>
          <a:gdLst/>
          <a:ahLst/>
          <a:cxnLst/>
          <a:rect l="0" t="0" r="0" b="0"/>
          <a:pathLst>
            <a:path>
              <a:moveTo>
                <a:pt x="0" y="0"/>
              </a:moveTo>
              <a:lnTo>
                <a:pt x="0" y="2400063"/>
              </a:lnTo>
              <a:lnTo>
                <a:pt x="226923" y="240006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8F2564-3765-4566-8022-91241B91D6AF}">
      <dsp:nvSpPr>
        <dsp:cNvPr id="0" name=""/>
        <dsp:cNvSpPr/>
      </dsp:nvSpPr>
      <dsp:spPr>
        <a:xfrm>
          <a:off x="6957407" y="3387697"/>
          <a:ext cx="1911752" cy="7129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Fuels and Lubricants Technology Lab.</a:t>
          </a:r>
        </a:p>
      </dsp:txBody>
      <dsp:txXfrm>
        <a:off x="6978288" y="3408578"/>
        <a:ext cx="1869990" cy="671175"/>
      </dsp:txXfrm>
    </dsp:sp>
    <dsp:sp modelId="{71ADEFE3-B999-4589-8DCC-EDADA9DF6A52}">
      <dsp:nvSpPr>
        <dsp:cNvPr id="0" name=""/>
        <dsp:cNvSpPr/>
      </dsp:nvSpPr>
      <dsp:spPr>
        <a:xfrm>
          <a:off x="6730484" y="1344102"/>
          <a:ext cx="228983" cy="3285501"/>
        </a:xfrm>
        <a:custGeom>
          <a:avLst/>
          <a:gdLst/>
          <a:ahLst/>
          <a:cxnLst/>
          <a:rect l="0" t="0" r="0" b="0"/>
          <a:pathLst>
            <a:path>
              <a:moveTo>
                <a:pt x="0" y="0"/>
              </a:moveTo>
              <a:lnTo>
                <a:pt x="0" y="3285501"/>
              </a:lnTo>
              <a:lnTo>
                <a:pt x="228983" y="328550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758B69-99F6-47BB-B2C2-8D241223C0FC}">
      <dsp:nvSpPr>
        <dsp:cNvPr id="0" name=""/>
        <dsp:cNvSpPr/>
      </dsp:nvSpPr>
      <dsp:spPr>
        <a:xfrm>
          <a:off x="6959467" y="4264337"/>
          <a:ext cx="1967614" cy="7305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Food Chemistry and Technology Lab.</a:t>
          </a:r>
        </a:p>
      </dsp:txBody>
      <dsp:txXfrm>
        <a:off x="6980864" y="4285734"/>
        <a:ext cx="1924820" cy="687739"/>
      </dsp:txXfrm>
    </dsp:sp>
    <dsp:sp modelId="{49FBA721-4B97-4698-AC91-6DD5456EB2C9}">
      <dsp:nvSpPr>
        <dsp:cNvPr id="0" name=""/>
        <dsp:cNvSpPr/>
      </dsp:nvSpPr>
      <dsp:spPr>
        <a:xfrm>
          <a:off x="6730484" y="1344102"/>
          <a:ext cx="197807" cy="4026068"/>
        </a:xfrm>
        <a:custGeom>
          <a:avLst/>
          <a:gdLst/>
          <a:ahLst/>
          <a:cxnLst/>
          <a:rect l="0" t="0" r="0" b="0"/>
          <a:pathLst>
            <a:path>
              <a:moveTo>
                <a:pt x="0" y="0"/>
              </a:moveTo>
              <a:lnTo>
                <a:pt x="0" y="4026068"/>
              </a:lnTo>
              <a:lnTo>
                <a:pt x="197807" y="402606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8DDCF1E-3F36-487A-9B98-5434A6A2C1FD}">
      <dsp:nvSpPr>
        <dsp:cNvPr id="0" name=""/>
        <dsp:cNvSpPr/>
      </dsp:nvSpPr>
      <dsp:spPr>
        <a:xfrm>
          <a:off x="6928291" y="5133001"/>
          <a:ext cx="1998790" cy="4743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Organic Chemical Technology Lab.</a:t>
          </a:r>
        </a:p>
      </dsp:txBody>
      <dsp:txXfrm>
        <a:off x="6942184" y="5146894"/>
        <a:ext cx="1971004" cy="4465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2C9F-9006-4EF8-8E62-C995A6E6C134}">
      <dsp:nvSpPr>
        <dsp:cNvPr id="0" name=""/>
        <dsp:cNvSpPr/>
      </dsp:nvSpPr>
      <dsp:spPr>
        <a:xfrm>
          <a:off x="117990" y="10680"/>
          <a:ext cx="4615222" cy="4435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Informatics and related products</a:t>
          </a:r>
          <a:endParaRPr lang="en-US" sz="2000" kern="1200" dirty="0"/>
        </a:p>
      </dsp:txBody>
      <dsp:txXfrm>
        <a:off x="130980" y="23670"/>
        <a:ext cx="4589242" cy="417534"/>
      </dsp:txXfrm>
    </dsp:sp>
    <dsp:sp modelId="{CE18F391-0CC3-4170-9C2F-DDF1B01E0817}">
      <dsp:nvSpPr>
        <dsp:cNvPr id="0" name=""/>
        <dsp:cNvSpPr/>
      </dsp:nvSpPr>
      <dsp:spPr>
        <a:xfrm>
          <a:off x="579512" y="454194"/>
          <a:ext cx="248071" cy="542702"/>
        </a:xfrm>
        <a:custGeom>
          <a:avLst/>
          <a:gdLst/>
          <a:ahLst/>
          <a:cxnLst/>
          <a:rect l="0" t="0" r="0" b="0"/>
          <a:pathLst>
            <a:path>
              <a:moveTo>
                <a:pt x="0" y="0"/>
              </a:moveTo>
              <a:lnTo>
                <a:pt x="0" y="542702"/>
              </a:lnTo>
              <a:lnTo>
                <a:pt x="248071" y="54270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D9BE15-1DA7-469D-8754-0ECAD56E1EC0}">
      <dsp:nvSpPr>
        <dsp:cNvPr id="0" name=""/>
        <dsp:cNvSpPr/>
      </dsp:nvSpPr>
      <dsp:spPr>
        <a:xfrm>
          <a:off x="827583" y="543708"/>
          <a:ext cx="3936459" cy="9063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t>The use of computers plays an increasing role on the analysis and interpretation of data, the design, control and  automation of industrial plants</a:t>
          </a:r>
        </a:p>
      </dsp:txBody>
      <dsp:txXfrm>
        <a:off x="854130" y="570255"/>
        <a:ext cx="3883365" cy="8532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A8C2-CAB8-4607-BC24-C5B56CFCC6E2}">
      <dsp:nvSpPr>
        <dsp:cNvPr id="0" name=""/>
        <dsp:cNvSpPr/>
      </dsp:nvSpPr>
      <dsp:spPr>
        <a:xfrm>
          <a:off x="1528976" y="3091884"/>
          <a:ext cx="91440" cy="1156590"/>
        </a:xfrm>
        <a:custGeom>
          <a:avLst/>
          <a:gdLst/>
          <a:ahLst/>
          <a:cxnLst/>
          <a:rect l="0" t="0" r="0" b="0"/>
          <a:pathLst>
            <a:path>
              <a:moveTo>
                <a:pt x="45720" y="0"/>
              </a:moveTo>
              <a:lnTo>
                <a:pt x="45720" y="1018775"/>
              </a:lnTo>
              <a:lnTo>
                <a:pt x="65833" y="1018775"/>
              </a:lnTo>
              <a:lnTo>
                <a:pt x="65833" y="11565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5AAA9-894B-4191-9DA1-3AC51D479AC7}">
      <dsp:nvSpPr>
        <dsp:cNvPr id="0" name=""/>
        <dsp:cNvSpPr/>
      </dsp:nvSpPr>
      <dsp:spPr>
        <a:xfrm>
          <a:off x="1528285" y="1088680"/>
          <a:ext cx="91440" cy="1058544"/>
        </a:xfrm>
        <a:custGeom>
          <a:avLst/>
          <a:gdLst/>
          <a:ahLst/>
          <a:cxnLst/>
          <a:rect l="0" t="0" r="0" b="0"/>
          <a:pathLst>
            <a:path>
              <a:moveTo>
                <a:pt x="45720" y="0"/>
              </a:moveTo>
              <a:lnTo>
                <a:pt x="45720" y="920729"/>
              </a:lnTo>
              <a:lnTo>
                <a:pt x="46411" y="920729"/>
              </a:lnTo>
              <a:lnTo>
                <a:pt x="46411" y="1058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C788D-AC36-406D-9E08-A61D77E7405A}">
      <dsp:nvSpPr>
        <dsp:cNvPr id="0" name=""/>
        <dsp:cNvSpPr/>
      </dsp:nvSpPr>
      <dsp:spPr>
        <a:xfrm>
          <a:off x="937" y="144019"/>
          <a:ext cx="3146136" cy="944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3A80B-77AF-48D0-BA0C-355BC9739416}">
      <dsp:nvSpPr>
        <dsp:cNvPr id="0" name=""/>
        <dsp:cNvSpPr/>
      </dsp:nvSpPr>
      <dsp:spPr>
        <a:xfrm>
          <a:off x="166231" y="301049"/>
          <a:ext cx="3146136" cy="9446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Departments Computer Center</a:t>
          </a:r>
        </a:p>
      </dsp:txBody>
      <dsp:txXfrm>
        <a:off x="193899" y="328717"/>
        <a:ext cx="3090800" cy="889324"/>
      </dsp:txXfrm>
    </dsp:sp>
    <dsp:sp modelId="{72D7E915-EFD4-4217-9D75-110A4EFF561F}">
      <dsp:nvSpPr>
        <dsp:cNvPr id="0" name=""/>
        <dsp:cNvSpPr/>
      </dsp:nvSpPr>
      <dsp:spPr>
        <a:xfrm>
          <a:off x="289460" y="2147224"/>
          <a:ext cx="2570473" cy="944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E28E5-FBD6-408F-BF70-CF4B8BA60C1D}">
      <dsp:nvSpPr>
        <dsp:cNvPr id="0" name=""/>
        <dsp:cNvSpPr/>
      </dsp:nvSpPr>
      <dsp:spPr>
        <a:xfrm>
          <a:off x="454755" y="2304254"/>
          <a:ext cx="2570473" cy="9446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Reading Room</a:t>
          </a:r>
        </a:p>
      </dsp:txBody>
      <dsp:txXfrm>
        <a:off x="482423" y="2331922"/>
        <a:ext cx="2515137" cy="889324"/>
      </dsp:txXfrm>
    </dsp:sp>
    <dsp:sp modelId="{57C582DF-C718-46DB-9B9D-332257048549}">
      <dsp:nvSpPr>
        <dsp:cNvPr id="0" name=""/>
        <dsp:cNvSpPr/>
      </dsp:nvSpPr>
      <dsp:spPr>
        <a:xfrm>
          <a:off x="360034" y="4248475"/>
          <a:ext cx="2469550" cy="944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79453-2596-4D4D-8549-0FC4CDA94640}">
      <dsp:nvSpPr>
        <dsp:cNvPr id="0" name=""/>
        <dsp:cNvSpPr/>
      </dsp:nvSpPr>
      <dsp:spPr>
        <a:xfrm>
          <a:off x="525329" y="4405505"/>
          <a:ext cx="2469550" cy="9446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Central Library</a:t>
          </a:r>
        </a:p>
      </dsp:txBody>
      <dsp:txXfrm>
        <a:off x="552997" y="4433173"/>
        <a:ext cx="2414214" cy="8893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DB7B5-22D3-4713-99D7-A20A94D93228}">
      <dsp:nvSpPr>
        <dsp:cNvPr id="0" name=""/>
        <dsp:cNvSpPr/>
      </dsp:nvSpPr>
      <dsp:spPr>
        <a:xfrm>
          <a:off x="3126" y="192336"/>
          <a:ext cx="2844289" cy="89025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Sports Center </a:t>
          </a:r>
          <a:endParaRPr lang="en-US" sz="2400" kern="1200" dirty="0"/>
        </a:p>
      </dsp:txBody>
      <dsp:txXfrm>
        <a:off x="29201" y="218411"/>
        <a:ext cx="2792139" cy="838103"/>
      </dsp:txXfrm>
    </dsp:sp>
    <dsp:sp modelId="{0C7496E2-0EF0-466A-8291-4C1103A90AEF}">
      <dsp:nvSpPr>
        <dsp:cNvPr id="0" name=""/>
        <dsp:cNvSpPr/>
      </dsp:nvSpPr>
      <dsp:spPr>
        <a:xfrm>
          <a:off x="3374625" y="228024"/>
          <a:ext cx="1727322" cy="8887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Mousical</a:t>
          </a:r>
          <a:r>
            <a:rPr lang="en-US" sz="2400" b="1" kern="1200" dirty="0"/>
            <a:t> Sector</a:t>
          </a:r>
          <a:endParaRPr lang="en-US" sz="2400" kern="1200" dirty="0"/>
        </a:p>
      </dsp:txBody>
      <dsp:txXfrm>
        <a:off x="3400655" y="254054"/>
        <a:ext cx="1675262" cy="836664"/>
      </dsp:txXfrm>
    </dsp:sp>
    <dsp:sp modelId="{4260163F-8D35-4210-B7DF-C44C9849BADF}">
      <dsp:nvSpPr>
        <dsp:cNvPr id="0" name=""/>
        <dsp:cNvSpPr/>
      </dsp:nvSpPr>
      <dsp:spPr>
        <a:xfrm>
          <a:off x="5219973" y="228024"/>
          <a:ext cx="1750725" cy="9114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Dancing Sector</a:t>
          </a:r>
          <a:endParaRPr lang="en-US" sz="2400" kern="1200" dirty="0"/>
        </a:p>
      </dsp:txBody>
      <dsp:txXfrm>
        <a:off x="5246669" y="254720"/>
        <a:ext cx="1697333" cy="858079"/>
      </dsp:txXfrm>
    </dsp:sp>
    <dsp:sp modelId="{C90178B8-1FDE-41AC-8B83-E9D040344A06}">
      <dsp:nvSpPr>
        <dsp:cNvPr id="0" name=""/>
        <dsp:cNvSpPr/>
      </dsp:nvSpPr>
      <dsp:spPr>
        <a:xfrm>
          <a:off x="7107009" y="248180"/>
          <a:ext cx="1758365" cy="8887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Theatrical group</a:t>
          </a:r>
          <a:endParaRPr lang="en-US" sz="2400" kern="1200" dirty="0"/>
        </a:p>
      </dsp:txBody>
      <dsp:txXfrm>
        <a:off x="7133039" y="274210"/>
        <a:ext cx="1706305" cy="836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27AB-E72E-4FBF-94A9-12E8F1CC6205}">
      <dsp:nvSpPr>
        <dsp:cNvPr id="0" name=""/>
        <dsp:cNvSpPr/>
      </dsp:nvSpPr>
      <dsp:spPr>
        <a:xfrm>
          <a:off x="8696" y="105731"/>
          <a:ext cx="2895440" cy="6439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Orizontal</a:t>
          </a:r>
          <a:r>
            <a:rPr lang="en-US" sz="2000" b="1" kern="1200" dirty="0"/>
            <a:t> Unit</a:t>
          </a:r>
        </a:p>
      </dsp:txBody>
      <dsp:txXfrm>
        <a:off x="27556" y="124591"/>
        <a:ext cx="2857720" cy="606197"/>
      </dsp:txXfrm>
    </dsp:sp>
    <dsp:sp modelId="{CA596EEE-B62E-4BF1-859E-4B64E767F0CB}">
      <dsp:nvSpPr>
        <dsp:cNvPr id="0" name=""/>
        <dsp:cNvSpPr/>
      </dsp:nvSpPr>
      <dsp:spPr>
        <a:xfrm>
          <a:off x="298240" y="749648"/>
          <a:ext cx="205311" cy="897275"/>
        </a:xfrm>
        <a:custGeom>
          <a:avLst/>
          <a:gdLst/>
          <a:ahLst/>
          <a:cxnLst/>
          <a:rect l="0" t="0" r="0" b="0"/>
          <a:pathLst>
            <a:path>
              <a:moveTo>
                <a:pt x="0" y="0"/>
              </a:moveTo>
              <a:lnTo>
                <a:pt x="0" y="897275"/>
              </a:lnTo>
              <a:lnTo>
                <a:pt x="205311" y="89727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3843FD-9C2D-40F0-9757-D3B3703CF499}">
      <dsp:nvSpPr>
        <dsp:cNvPr id="0" name=""/>
        <dsp:cNvSpPr/>
      </dsp:nvSpPr>
      <dsp:spPr>
        <a:xfrm>
          <a:off x="503551" y="1170858"/>
          <a:ext cx="2568673" cy="9521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Environment and Quality of Life Lab.</a:t>
          </a:r>
        </a:p>
      </dsp:txBody>
      <dsp:txXfrm>
        <a:off x="531438" y="1198745"/>
        <a:ext cx="2512899" cy="896358"/>
      </dsp:txXfrm>
    </dsp:sp>
    <dsp:sp modelId="{670FD784-E5FC-4ED4-8C37-0E13D99A3A2C}">
      <dsp:nvSpPr>
        <dsp:cNvPr id="0" name=""/>
        <dsp:cNvSpPr/>
      </dsp:nvSpPr>
      <dsp:spPr>
        <a:xfrm>
          <a:off x="298240" y="749648"/>
          <a:ext cx="267014" cy="3354028"/>
        </a:xfrm>
        <a:custGeom>
          <a:avLst/>
          <a:gdLst/>
          <a:ahLst/>
          <a:cxnLst/>
          <a:rect l="0" t="0" r="0" b="0"/>
          <a:pathLst>
            <a:path>
              <a:moveTo>
                <a:pt x="0" y="0"/>
              </a:moveTo>
              <a:lnTo>
                <a:pt x="0" y="3354028"/>
              </a:lnTo>
              <a:lnTo>
                <a:pt x="267014" y="33540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BE9D8A-3917-4DCB-A7D8-1243C21E46CE}">
      <dsp:nvSpPr>
        <dsp:cNvPr id="0" name=""/>
        <dsp:cNvSpPr/>
      </dsp:nvSpPr>
      <dsp:spPr>
        <a:xfrm>
          <a:off x="565254" y="3827481"/>
          <a:ext cx="2764995" cy="5523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Semi-Industrial Unit of Chemical Engineering</a:t>
          </a:r>
        </a:p>
      </dsp:txBody>
      <dsp:txXfrm>
        <a:off x="581433" y="3843660"/>
        <a:ext cx="2732637" cy="520032"/>
      </dsp:txXfrm>
    </dsp:sp>
    <dsp:sp modelId="{E4F74806-1922-4C3E-934F-990FFB24FC80}">
      <dsp:nvSpPr>
        <dsp:cNvPr id="0" name=""/>
        <dsp:cNvSpPr/>
      </dsp:nvSpPr>
      <dsp:spPr>
        <a:xfrm>
          <a:off x="3219478" y="70049"/>
          <a:ext cx="5413493" cy="4694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Units</a:t>
          </a:r>
        </a:p>
      </dsp:txBody>
      <dsp:txXfrm>
        <a:off x="3233227" y="83798"/>
        <a:ext cx="5385995" cy="441925"/>
      </dsp:txXfrm>
    </dsp:sp>
    <dsp:sp modelId="{44133AC7-496B-4A17-95A7-33093ED64B47}">
      <dsp:nvSpPr>
        <dsp:cNvPr id="0" name=""/>
        <dsp:cNvSpPr/>
      </dsp:nvSpPr>
      <dsp:spPr>
        <a:xfrm>
          <a:off x="3760827" y="539473"/>
          <a:ext cx="274575" cy="518435"/>
        </a:xfrm>
        <a:custGeom>
          <a:avLst/>
          <a:gdLst/>
          <a:ahLst/>
          <a:cxnLst/>
          <a:rect l="0" t="0" r="0" b="0"/>
          <a:pathLst>
            <a:path>
              <a:moveTo>
                <a:pt x="0" y="0"/>
              </a:moveTo>
              <a:lnTo>
                <a:pt x="0" y="518435"/>
              </a:lnTo>
              <a:lnTo>
                <a:pt x="274575" y="5184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6CAF41-6F0A-407F-AF52-A82C03EB267E}">
      <dsp:nvSpPr>
        <dsp:cNvPr id="0" name=""/>
        <dsp:cNvSpPr/>
      </dsp:nvSpPr>
      <dsp:spPr>
        <a:xfrm>
          <a:off x="4035402" y="829463"/>
          <a:ext cx="4901229" cy="4568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Computational Fluid Dynamics Unit</a:t>
          </a:r>
        </a:p>
      </dsp:txBody>
      <dsp:txXfrm>
        <a:off x="4048784" y="842845"/>
        <a:ext cx="4874465" cy="430124"/>
      </dsp:txXfrm>
    </dsp:sp>
    <dsp:sp modelId="{9EE46721-F999-4AC6-BEF7-5C5F34517477}">
      <dsp:nvSpPr>
        <dsp:cNvPr id="0" name=""/>
        <dsp:cNvSpPr/>
      </dsp:nvSpPr>
      <dsp:spPr>
        <a:xfrm>
          <a:off x="3760827" y="539473"/>
          <a:ext cx="304651" cy="966859"/>
        </a:xfrm>
        <a:custGeom>
          <a:avLst/>
          <a:gdLst/>
          <a:ahLst/>
          <a:cxnLst/>
          <a:rect l="0" t="0" r="0" b="0"/>
          <a:pathLst>
            <a:path>
              <a:moveTo>
                <a:pt x="0" y="0"/>
              </a:moveTo>
              <a:lnTo>
                <a:pt x="0" y="966859"/>
              </a:lnTo>
              <a:lnTo>
                <a:pt x="304651" y="96685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AA907AE-1827-49E2-B298-90FEDDFE1F1B}">
      <dsp:nvSpPr>
        <dsp:cNvPr id="0" name=""/>
        <dsp:cNvSpPr/>
      </dsp:nvSpPr>
      <dsp:spPr>
        <a:xfrm>
          <a:off x="4065479" y="1373098"/>
          <a:ext cx="4901229" cy="2664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Automatic Control and Informatics Unit</a:t>
          </a:r>
        </a:p>
      </dsp:txBody>
      <dsp:txXfrm>
        <a:off x="4073284" y="1380903"/>
        <a:ext cx="4885619" cy="250858"/>
      </dsp:txXfrm>
    </dsp:sp>
    <dsp:sp modelId="{B951F9F7-8ABA-488E-B692-AC705AEFF4D4}">
      <dsp:nvSpPr>
        <dsp:cNvPr id="0" name=""/>
        <dsp:cNvSpPr/>
      </dsp:nvSpPr>
      <dsp:spPr>
        <a:xfrm>
          <a:off x="3760827" y="539473"/>
          <a:ext cx="343462" cy="1409484"/>
        </a:xfrm>
        <a:custGeom>
          <a:avLst/>
          <a:gdLst/>
          <a:ahLst/>
          <a:cxnLst/>
          <a:rect l="0" t="0" r="0" b="0"/>
          <a:pathLst>
            <a:path>
              <a:moveTo>
                <a:pt x="0" y="0"/>
              </a:moveTo>
              <a:lnTo>
                <a:pt x="0" y="1409484"/>
              </a:lnTo>
              <a:lnTo>
                <a:pt x="343462" y="140948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80970F-5F88-4BE8-AD2C-60C2A994BE8C}">
      <dsp:nvSpPr>
        <dsp:cNvPr id="0" name=""/>
        <dsp:cNvSpPr/>
      </dsp:nvSpPr>
      <dsp:spPr>
        <a:xfrm>
          <a:off x="4104290" y="1736806"/>
          <a:ext cx="4901229" cy="4243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Solar Engineering Unit</a:t>
          </a:r>
        </a:p>
      </dsp:txBody>
      <dsp:txXfrm>
        <a:off x="4116717" y="1749233"/>
        <a:ext cx="4876375" cy="399447"/>
      </dsp:txXfrm>
    </dsp:sp>
    <dsp:sp modelId="{9D2A3747-11B1-49D3-B749-832C29972D88}">
      <dsp:nvSpPr>
        <dsp:cNvPr id="0" name=""/>
        <dsp:cNvSpPr/>
      </dsp:nvSpPr>
      <dsp:spPr>
        <a:xfrm>
          <a:off x="3760827" y="539473"/>
          <a:ext cx="343462" cy="2035952"/>
        </a:xfrm>
        <a:custGeom>
          <a:avLst/>
          <a:gdLst/>
          <a:ahLst/>
          <a:cxnLst/>
          <a:rect l="0" t="0" r="0" b="0"/>
          <a:pathLst>
            <a:path>
              <a:moveTo>
                <a:pt x="0" y="0"/>
              </a:moveTo>
              <a:lnTo>
                <a:pt x="0" y="2035952"/>
              </a:lnTo>
              <a:lnTo>
                <a:pt x="343462" y="203595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1B4147-7D7E-4461-8CF5-64323A18E636}">
      <dsp:nvSpPr>
        <dsp:cNvPr id="0" name=""/>
        <dsp:cNvSpPr/>
      </dsp:nvSpPr>
      <dsp:spPr>
        <a:xfrm>
          <a:off x="4104290" y="2293142"/>
          <a:ext cx="4901229" cy="5645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Environment and Energy                                                                    Management Research Unit</a:t>
          </a:r>
        </a:p>
      </dsp:txBody>
      <dsp:txXfrm>
        <a:off x="4120826" y="2309678"/>
        <a:ext cx="4868157" cy="531494"/>
      </dsp:txXfrm>
    </dsp:sp>
    <dsp:sp modelId="{B8DDA2DD-687A-4623-89A8-A39FB8896140}">
      <dsp:nvSpPr>
        <dsp:cNvPr id="0" name=""/>
        <dsp:cNvSpPr/>
      </dsp:nvSpPr>
      <dsp:spPr>
        <a:xfrm>
          <a:off x="3760827" y="539473"/>
          <a:ext cx="338375" cy="2790996"/>
        </a:xfrm>
        <a:custGeom>
          <a:avLst/>
          <a:gdLst/>
          <a:ahLst/>
          <a:cxnLst/>
          <a:rect l="0" t="0" r="0" b="0"/>
          <a:pathLst>
            <a:path>
              <a:moveTo>
                <a:pt x="0" y="0"/>
              </a:moveTo>
              <a:lnTo>
                <a:pt x="0" y="2790996"/>
              </a:lnTo>
              <a:lnTo>
                <a:pt x="338375" y="27909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E7A2F1-BC22-4745-AC4D-7D30B9F4AC75}">
      <dsp:nvSpPr>
        <dsp:cNvPr id="0" name=""/>
        <dsp:cNvSpPr/>
      </dsp:nvSpPr>
      <dsp:spPr>
        <a:xfrm>
          <a:off x="4099203" y="3085505"/>
          <a:ext cx="4901229" cy="4899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Hydrocarbon and Biofuels                                                                                                         Process Engineering Unit</a:t>
          </a:r>
        </a:p>
      </dsp:txBody>
      <dsp:txXfrm>
        <a:off x="4113552" y="3099854"/>
        <a:ext cx="4872531" cy="461229"/>
      </dsp:txXfrm>
    </dsp:sp>
    <dsp:sp modelId="{71AD010D-F365-4108-B78A-6890161D9B9A}">
      <dsp:nvSpPr>
        <dsp:cNvPr id="0" name=""/>
        <dsp:cNvSpPr/>
      </dsp:nvSpPr>
      <dsp:spPr>
        <a:xfrm>
          <a:off x="3760827" y="539473"/>
          <a:ext cx="320083" cy="3475413"/>
        </a:xfrm>
        <a:custGeom>
          <a:avLst/>
          <a:gdLst/>
          <a:ahLst/>
          <a:cxnLst/>
          <a:rect l="0" t="0" r="0" b="0"/>
          <a:pathLst>
            <a:path>
              <a:moveTo>
                <a:pt x="0" y="0"/>
              </a:moveTo>
              <a:lnTo>
                <a:pt x="0" y="3475413"/>
              </a:lnTo>
              <a:lnTo>
                <a:pt x="320083" y="347541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43B9FD-1025-4A71-A682-E5DA49115FA8}">
      <dsp:nvSpPr>
        <dsp:cNvPr id="0" name=""/>
        <dsp:cNvSpPr/>
      </dsp:nvSpPr>
      <dsp:spPr>
        <a:xfrm>
          <a:off x="4080910" y="3757144"/>
          <a:ext cx="4901229" cy="5154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Lab. Unit of </a:t>
          </a:r>
          <a:r>
            <a:rPr lang="en-US" sz="1800" b="1" kern="1200" dirty="0" err="1"/>
            <a:t>Nanoengineering</a:t>
          </a:r>
          <a:r>
            <a:rPr lang="en-US" sz="1800" b="1" kern="1200" dirty="0"/>
            <a:t> and Nanotechnology</a:t>
          </a:r>
        </a:p>
      </dsp:txBody>
      <dsp:txXfrm>
        <a:off x="4096008" y="3772242"/>
        <a:ext cx="4871033" cy="485288"/>
      </dsp:txXfrm>
    </dsp:sp>
    <dsp:sp modelId="{B01F3E26-7C28-4777-8FFB-313859C6A2E1}">
      <dsp:nvSpPr>
        <dsp:cNvPr id="0" name=""/>
        <dsp:cNvSpPr/>
      </dsp:nvSpPr>
      <dsp:spPr>
        <a:xfrm>
          <a:off x="3760827" y="539473"/>
          <a:ext cx="284013" cy="4027659"/>
        </a:xfrm>
        <a:custGeom>
          <a:avLst/>
          <a:gdLst/>
          <a:ahLst/>
          <a:cxnLst/>
          <a:rect l="0" t="0" r="0" b="0"/>
          <a:pathLst>
            <a:path>
              <a:moveTo>
                <a:pt x="0" y="0"/>
              </a:moveTo>
              <a:lnTo>
                <a:pt x="0" y="4027659"/>
              </a:lnTo>
              <a:lnTo>
                <a:pt x="284013" y="402765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2793FA-5B60-44AB-A0B0-FBE895A27E57}">
      <dsp:nvSpPr>
        <dsp:cNvPr id="0" name=""/>
        <dsp:cNvSpPr/>
      </dsp:nvSpPr>
      <dsp:spPr>
        <a:xfrm>
          <a:off x="4044840" y="4406479"/>
          <a:ext cx="4901229" cy="3213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Unit of Environmental Science and Technology</a:t>
          </a:r>
        </a:p>
      </dsp:txBody>
      <dsp:txXfrm>
        <a:off x="4054251" y="4415890"/>
        <a:ext cx="4882407" cy="302482"/>
      </dsp:txXfrm>
    </dsp:sp>
    <dsp:sp modelId="{0449AF5F-71FB-467D-921C-75DBDB5C1DA3}">
      <dsp:nvSpPr>
        <dsp:cNvPr id="0" name=""/>
        <dsp:cNvSpPr/>
      </dsp:nvSpPr>
      <dsp:spPr>
        <a:xfrm>
          <a:off x="3760827" y="539473"/>
          <a:ext cx="324536" cy="4606806"/>
        </a:xfrm>
        <a:custGeom>
          <a:avLst/>
          <a:gdLst/>
          <a:ahLst/>
          <a:cxnLst/>
          <a:rect l="0" t="0" r="0" b="0"/>
          <a:pathLst>
            <a:path>
              <a:moveTo>
                <a:pt x="0" y="0"/>
              </a:moveTo>
              <a:lnTo>
                <a:pt x="0" y="4606806"/>
              </a:lnTo>
              <a:lnTo>
                <a:pt x="324536" y="460680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8F2564-3765-4566-8022-91241B91D6AF}">
      <dsp:nvSpPr>
        <dsp:cNvPr id="0" name=""/>
        <dsp:cNvSpPr/>
      </dsp:nvSpPr>
      <dsp:spPr>
        <a:xfrm>
          <a:off x="4085363" y="4918603"/>
          <a:ext cx="4901229" cy="4553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Instrumental Methods of Analysis - Environment</a:t>
          </a:r>
        </a:p>
      </dsp:txBody>
      <dsp:txXfrm>
        <a:off x="4098700" y="4931940"/>
        <a:ext cx="4874555" cy="428678"/>
      </dsp:txXfrm>
    </dsp:sp>
    <dsp:sp modelId="{71ADEFE3-B999-4589-8DCC-EDADA9DF6A52}">
      <dsp:nvSpPr>
        <dsp:cNvPr id="0" name=""/>
        <dsp:cNvSpPr/>
      </dsp:nvSpPr>
      <dsp:spPr>
        <a:xfrm>
          <a:off x="3760827" y="539473"/>
          <a:ext cx="343462" cy="5179697"/>
        </a:xfrm>
        <a:custGeom>
          <a:avLst/>
          <a:gdLst/>
          <a:ahLst/>
          <a:cxnLst/>
          <a:rect l="0" t="0" r="0" b="0"/>
          <a:pathLst>
            <a:path>
              <a:moveTo>
                <a:pt x="0" y="0"/>
              </a:moveTo>
              <a:lnTo>
                <a:pt x="0" y="5179697"/>
              </a:lnTo>
              <a:lnTo>
                <a:pt x="343462" y="517969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758B69-99F6-47BB-B2C2-8D241223C0FC}">
      <dsp:nvSpPr>
        <dsp:cNvPr id="0" name=""/>
        <dsp:cNvSpPr/>
      </dsp:nvSpPr>
      <dsp:spPr>
        <a:xfrm>
          <a:off x="4104290" y="5483357"/>
          <a:ext cx="4901229" cy="4716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Polymer Apps Group</a:t>
          </a:r>
        </a:p>
      </dsp:txBody>
      <dsp:txXfrm>
        <a:off x="4118103" y="5497170"/>
        <a:ext cx="4873603" cy="44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FE13E-81A2-485A-9A5B-D4C39385B6E2}">
      <dsp:nvSpPr>
        <dsp:cNvPr id="0" name=""/>
        <dsp:cNvSpPr/>
      </dsp:nvSpPr>
      <dsp:spPr>
        <a:xfrm>
          <a:off x="53686" y="787706"/>
          <a:ext cx="1847692" cy="63652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Courses</a:t>
          </a:r>
        </a:p>
      </dsp:txBody>
      <dsp:txXfrm>
        <a:off x="72329" y="806349"/>
        <a:ext cx="1810406" cy="599234"/>
      </dsp:txXfrm>
    </dsp:sp>
    <dsp:sp modelId="{EF74CCFC-9141-45B0-977C-F8E5A2049266}">
      <dsp:nvSpPr>
        <dsp:cNvPr id="0" name=""/>
        <dsp:cNvSpPr/>
      </dsp:nvSpPr>
      <dsp:spPr>
        <a:xfrm>
          <a:off x="238455" y="1424227"/>
          <a:ext cx="177796" cy="431274"/>
        </a:xfrm>
        <a:custGeom>
          <a:avLst/>
          <a:gdLst/>
          <a:ahLst/>
          <a:cxnLst/>
          <a:rect l="0" t="0" r="0" b="0"/>
          <a:pathLst>
            <a:path>
              <a:moveTo>
                <a:pt x="0" y="0"/>
              </a:moveTo>
              <a:lnTo>
                <a:pt x="0" y="431274"/>
              </a:lnTo>
              <a:lnTo>
                <a:pt x="177796" y="431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852B3-3E29-44B3-9AA0-9E0ABCCF3E9C}">
      <dsp:nvSpPr>
        <dsp:cNvPr id="0" name=""/>
        <dsp:cNvSpPr/>
      </dsp:nvSpPr>
      <dsp:spPr>
        <a:xfrm>
          <a:off x="416251" y="1609042"/>
          <a:ext cx="2307560" cy="4929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Mandatory (40)</a:t>
          </a:r>
        </a:p>
      </dsp:txBody>
      <dsp:txXfrm>
        <a:off x="430688" y="1623479"/>
        <a:ext cx="2278686" cy="464044"/>
      </dsp:txXfrm>
    </dsp:sp>
    <dsp:sp modelId="{B89F2805-1238-41E3-86F9-2D9A05FA13AB}">
      <dsp:nvSpPr>
        <dsp:cNvPr id="0" name=""/>
        <dsp:cNvSpPr/>
      </dsp:nvSpPr>
      <dsp:spPr>
        <a:xfrm>
          <a:off x="238455" y="1424227"/>
          <a:ext cx="147331" cy="1004396"/>
        </a:xfrm>
        <a:custGeom>
          <a:avLst/>
          <a:gdLst/>
          <a:ahLst/>
          <a:cxnLst/>
          <a:rect l="0" t="0" r="0" b="0"/>
          <a:pathLst>
            <a:path>
              <a:moveTo>
                <a:pt x="0" y="0"/>
              </a:moveTo>
              <a:lnTo>
                <a:pt x="0" y="1004396"/>
              </a:lnTo>
              <a:lnTo>
                <a:pt x="147331" y="1004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A77D2F-B6B0-4D9E-AE63-7248C677FF7F}">
      <dsp:nvSpPr>
        <dsp:cNvPr id="0" name=""/>
        <dsp:cNvSpPr/>
      </dsp:nvSpPr>
      <dsp:spPr>
        <a:xfrm>
          <a:off x="385787" y="2232250"/>
          <a:ext cx="2249203" cy="3927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Electives (9)</a:t>
          </a:r>
        </a:p>
      </dsp:txBody>
      <dsp:txXfrm>
        <a:off x="397290" y="2243753"/>
        <a:ext cx="2226197" cy="369739"/>
      </dsp:txXfrm>
    </dsp:sp>
    <dsp:sp modelId="{976F3B1F-BD22-46E9-AA43-2C74E156B625}">
      <dsp:nvSpPr>
        <dsp:cNvPr id="0" name=""/>
        <dsp:cNvSpPr/>
      </dsp:nvSpPr>
      <dsp:spPr>
        <a:xfrm>
          <a:off x="238455" y="1424227"/>
          <a:ext cx="177796" cy="1693622"/>
        </a:xfrm>
        <a:custGeom>
          <a:avLst/>
          <a:gdLst/>
          <a:ahLst/>
          <a:cxnLst/>
          <a:rect l="0" t="0" r="0" b="0"/>
          <a:pathLst>
            <a:path>
              <a:moveTo>
                <a:pt x="0" y="0"/>
              </a:moveTo>
              <a:lnTo>
                <a:pt x="0" y="1693622"/>
              </a:lnTo>
              <a:lnTo>
                <a:pt x="177796" y="1693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A970BC-F35A-4C40-96FE-4EC1D2896F6D}">
      <dsp:nvSpPr>
        <dsp:cNvPr id="0" name=""/>
        <dsp:cNvSpPr/>
      </dsp:nvSpPr>
      <dsp:spPr>
        <a:xfrm>
          <a:off x="416251" y="2780322"/>
          <a:ext cx="2314138" cy="6750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Mandatory of Directions</a:t>
          </a:r>
          <a:r>
            <a:rPr lang="el-GR" sz="2400" b="1" kern="1200" dirty="0"/>
            <a:t> </a:t>
          </a:r>
          <a:r>
            <a:rPr lang="en-US" sz="2400" b="1" kern="1200" dirty="0"/>
            <a:t>(5)</a:t>
          </a:r>
        </a:p>
      </dsp:txBody>
      <dsp:txXfrm>
        <a:off x="436023" y="2800094"/>
        <a:ext cx="2274594" cy="635510"/>
      </dsp:txXfrm>
    </dsp:sp>
    <dsp:sp modelId="{11E623DA-6BA8-4D51-A6AA-E2F0F001DEBE}">
      <dsp:nvSpPr>
        <dsp:cNvPr id="0" name=""/>
        <dsp:cNvSpPr/>
      </dsp:nvSpPr>
      <dsp:spPr>
        <a:xfrm>
          <a:off x="2689127" y="768860"/>
          <a:ext cx="2638744" cy="7409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Practical training</a:t>
          </a:r>
        </a:p>
      </dsp:txBody>
      <dsp:txXfrm>
        <a:off x="2710829" y="790562"/>
        <a:ext cx="2595340" cy="697548"/>
      </dsp:txXfrm>
    </dsp:sp>
    <dsp:sp modelId="{AC08B639-4E5B-4DCD-BFA8-A5418F8EBE83}">
      <dsp:nvSpPr>
        <dsp:cNvPr id="0" name=""/>
        <dsp:cNvSpPr/>
      </dsp:nvSpPr>
      <dsp:spPr>
        <a:xfrm>
          <a:off x="2953002" y="1509812"/>
          <a:ext cx="196489" cy="1173386"/>
        </a:xfrm>
        <a:custGeom>
          <a:avLst/>
          <a:gdLst/>
          <a:ahLst/>
          <a:cxnLst/>
          <a:rect l="0" t="0" r="0" b="0"/>
          <a:pathLst>
            <a:path>
              <a:moveTo>
                <a:pt x="0" y="0"/>
              </a:moveTo>
              <a:lnTo>
                <a:pt x="0" y="1173386"/>
              </a:lnTo>
              <a:lnTo>
                <a:pt x="196489" y="1173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86D3E-B1EE-4162-9FFB-3A48CEF9A2F4}">
      <dsp:nvSpPr>
        <dsp:cNvPr id="0" name=""/>
        <dsp:cNvSpPr/>
      </dsp:nvSpPr>
      <dsp:spPr>
        <a:xfrm>
          <a:off x="3149491" y="1831597"/>
          <a:ext cx="2184134" cy="17032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Takes place in industries or research establishments for 5 weeks at the beginning of the 9</a:t>
          </a:r>
          <a:r>
            <a:rPr lang="en-US" sz="1800" kern="1200" baseline="30000" dirty="0"/>
            <a:t>th</a:t>
          </a:r>
          <a:r>
            <a:rPr lang="en-US" sz="1800" kern="1200" dirty="0"/>
            <a:t> semester</a:t>
          </a:r>
        </a:p>
      </dsp:txBody>
      <dsp:txXfrm>
        <a:off x="3199376" y="1881482"/>
        <a:ext cx="2084364" cy="1603432"/>
      </dsp:txXfrm>
    </dsp:sp>
    <dsp:sp modelId="{ED81BD99-5094-4CCF-A29B-F791A1744177}">
      <dsp:nvSpPr>
        <dsp:cNvPr id="0" name=""/>
        <dsp:cNvSpPr/>
      </dsp:nvSpPr>
      <dsp:spPr>
        <a:xfrm>
          <a:off x="5726301" y="722566"/>
          <a:ext cx="3043278" cy="64598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Diploma Thesis</a:t>
          </a:r>
        </a:p>
      </dsp:txBody>
      <dsp:txXfrm>
        <a:off x="5745221" y="741486"/>
        <a:ext cx="3005438" cy="608140"/>
      </dsp:txXfrm>
    </dsp:sp>
    <dsp:sp modelId="{55651EB9-032D-4DD5-AABF-67A7B6F332C3}">
      <dsp:nvSpPr>
        <dsp:cNvPr id="0" name=""/>
        <dsp:cNvSpPr/>
      </dsp:nvSpPr>
      <dsp:spPr>
        <a:xfrm>
          <a:off x="6030629" y="1368547"/>
          <a:ext cx="253933" cy="1463607"/>
        </a:xfrm>
        <a:custGeom>
          <a:avLst/>
          <a:gdLst/>
          <a:ahLst/>
          <a:cxnLst/>
          <a:rect l="0" t="0" r="0" b="0"/>
          <a:pathLst>
            <a:path>
              <a:moveTo>
                <a:pt x="0" y="0"/>
              </a:moveTo>
              <a:lnTo>
                <a:pt x="0" y="1463607"/>
              </a:lnTo>
              <a:lnTo>
                <a:pt x="253933" y="1463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0DE8D-C907-4DCA-96A4-F2C6C16577EB}">
      <dsp:nvSpPr>
        <dsp:cNvPr id="0" name=""/>
        <dsp:cNvSpPr/>
      </dsp:nvSpPr>
      <dsp:spPr>
        <a:xfrm>
          <a:off x="6284563" y="1646033"/>
          <a:ext cx="2132103" cy="23722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It is prepared by the final semester students in a lab. and subject of their choice, under the supervision of a School member who teaches the most relevant course.</a:t>
          </a:r>
        </a:p>
      </dsp:txBody>
      <dsp:txXfrm>
        <a:off x="6347010" y="1708480"/>
        <a:ext cx="2007209" cy="2247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58CDE-B672-447A-91AC-035D5F354B66}">
      <dsp:nvSpPr>
        <dsp:cNvPr id="0" name=""/>
        <dsp:cNvSpPr/>
      </dsp:nvSpPr>
      <dsp:spPr>
        <a:xfrm rot="5400000">
          <a:off x="4158612" y="-2297887"/>
          <a:ext cx="1399114" cy="613802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There is a recognized need of combining the engineering studies with financial and management aspect, in order to provide to the students administrative capabilities</a:t>
          </a:r>
        </a:p>
      </dsp:txBody>
      <dsp:txXfrm rot="-5400000">
        <a:off x="1789159" y="139865"/>
        <a:ext cx="6069722" cy="1262516"/>
      </dsp:txXfrm>
    </dsp:sp>
    <dsp:sp modelId="{3904FCA8-418A-4D03-9574-0E10BC5EA209}">
      <dsp:nvSpPr>
        <dsp:cNvPr id="0" name=""/>
        <dsp:cNvSpPr/>
      </dsp:nvSpPr>
      <dsp:spPr>
        <a:xfrm>
          <a:off x="28421" y="34062"/>
          <a:ext cx="1785926" cy="140350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Management and Economics</a:t>
          </a:r>
        </a:p>
      </dsp:txBody>
      <dsp:txXfrm>
        <a:off x="96934" y="102575"/>
        <a:ext cx="1648900" cy="1266476"/>
      </dsp:txXfrm>
    </dsp:sp>
    <dsp:sp modelId="{2A4C1271-F0C0-44D4-885C-85C6516FC099}">
      <dsp:nvSpPr>
        <dsp:cNvPr id="0" name=""/>
        <dsp:cNvSpPr/>
      </dsp:nvSpPr>
      <dsp:spPr>
        <a:xfrm rot="5400000">
          <a:off x="4304710" y="-887602"/>
          <a:ext cx="1035698" cy="617613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Aiming at the  safe design of processes and industrial plants, the prevention of industrial accidents and limitation of their impact</a:t>
          </a:r>
        </a:p>
      </dsp:txBody>
      <dsp:txXfrm rot="-5400000">
        <a:off x="1734494" y="1733173"/>
        <a:ext cx="6125573" cy="934580"/>
      </dsp:txXfrm>
    </dsp:sp>
    <dsp:sp modelId="{F6675F57-76B1-4204-8DB3-AABDD0DDBC96}">
      <dsp:nvSpPr>
        <dsp:cNvPr id="0" name=""/>
        <dsp:cNvSpPr/>
      </dsp:nvSpPr>
      <dsp:spPr>
        <a:xfrm>
          <a:off x="15" y="1631597"/>
          <a:ext cx="1750880" cy="1167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Safety and Hygiene</a:t>
          </a:r>
        </a:p>
      </dsp:txBody>
      <dsp:txXfrm>
        <a:off x="56988" y="1688570"/>
        <a:ext cx="1636934" cy="1053142"/>
      </dsp:txXfrm>
    </dsp:sp>
    <dsp:sp modelId="{1DC0BEFB-66C6-4CA6-9B9B-8602D3F7D99C}">
      <dsp:nvSpPr>
        <dsp:cNvPr id="0" name=""/>
        <dsp:cNvSpPr/>
      </dsp:nvSpPr>
      <dsp:spPr>
        <a:xfrm rot="5400000">
          <a:off x="4342751" y="377294"/>
          <a:ext cx="950285" cy="621856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 automation, the process control and data processing, are gaining continuously growing significance in the Chemical Industry</a:t>
          </a:r>
        </a:p>
      </dsp:txBody>
      <dsp:txXfrm rot="-5400000">
        <a:off x="1708612" y="3057823"/>
        <a:ext cx="6172176" cy="857507"/>
      </dsp:txXfrm>
    </dsp:sp>
    <dsp:sp modelId="{8240631D-A194-406F-8D10-215C1E96E5FA}">
      <dsp:nvSpPr>
        <dsp:cNvPr id="0" name=""/>
        <dsp:cNvSpPr/>
      </dsp:nvSpPr>
      <dsp:spPr>
        <a:xfrm>
          <a:off x="3" y="2929567"/>
          <a:ext cx="1704772" cy="10718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Process control</a:t>
          </a:r>
        </a:p>
      </dsp:txBody>
      <dsp:txXfrm>
        <a:off x="52327" y="2981891"/>
        <a:ext cx="1600124" cy="967211"/>
      </dsp:txXfrm>
    </dsp:sp>
    <dsp:sp modelId="{AE98257F-B642-4AC6-8E76-C2A6292716C4}">
      <dsp:nvSpPr>
        <dsp:cNvPr id="0" name=""/>
        <dsp:cNvSpPr/>
      </dsp:nvSpPr>
      <dsp:spPr>
        <a:xfrm rot="5400000">
          <a:off x="4264169" y="1710084"/>
          <a:ext cx="1130888" cy="618369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AU" sz="1800" kern="1200" dirty="0"/>
            <a:t>The quality control and assurance of materials and processes is an additional high priority topic for Chemical engineers</a:t>
          </a:r>
          <a:r>
            <a:rPr lang="el-GR" sz="1800" kern="1200" dirty="0"/>
            <a:t>.</a:t>
          </a:r>
          <a:r>
            <a:rPr lang="en-AU" sz="1800" kern="1200" dirty="0"/>
            <a:t> </a:t>
          </a:r>
          <a:endParaRPr lang="en-US" sz="1800" kern="1200" dirty="0"/>
        </a:p>
      </dsp:txBody>
      <dsp:txXfrm rot="-5400000">
        <a:off x="1737765" y="4291694"/>
        <a:ext cx="6128493" cy="1020478"/>
      </dsp:txXfrm>
    </dsp:sp>
    <dsp:sp modelId="{882FF356-66A8-4BEA-9E9E-18B21D05CB82}">
      <dsp:nvSpPr>
        <dsp:cNvPr id="0" name=""/>
        <dsp:cNvSpPr/>
      </dsp:nvSpPr>
      <dsp:spPr>
        <a:xfrm>
          <a:off x="83" y="4132179"/>
          <a:ext cx="1737681" cy="13395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Quality control of products and processes</a:t>
          </a:r>
        </a:p>
      </dsp:txBody>
      <dsp:txXfrm>
        <a:off x="65472" y="4197568"/>
        <a:ext cx="1606903" cy="1208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2C9F-9006-4EF8-8E62-C995A6E6C134}">
      <dsp:nvSpPr>
        <dsp:cNvPr id="0" name=""/>
        <dsp:cNvSpPr/>
      </dsp:nvSpPr>
      <dsp:spPr>
        <a:xfrm>
          <a:off x="0" y="47439"/>
          <a:ext cx="4167658" cy="9111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Design and production of high-tech and high added value products</a:t>
          </a:r>
          <a:endParaRPr lang="en-US" sz="2000" kern="1200" dirty="0"/>
        </a:p>
      </dsp:txBody>
      <dsp:txXfrm>
        <a:off x="26687" y="74126"/>
        <a:ext cx="4114284" cy="857776"/>
      </dsp:txXfrm>
    </dsp:sp>
    <dsp:sp modelId="{CE18F391-0CC3-4170-9C2F-DDF1B01E0817}">
      <dsp:nvSpPr>
        <dsp:cNvPr id="0" name=""/>
        <dsp:cNvSpPr/>
      </dsp:nvSpPr>
      <dsp:spPr>
        <a:xfrm>
          <a:off x="416765" y="958590"/>
          <a:ext cx="298402" cy="659736"/>
        </a:xfrm>
        <a:custGeom>
          <a:avLst/>
          <a:gdLst/>
          <a:ahLst/>
          <a:cxnLst/>
          <a:rect l="0" t="0" r="0" b="0"/>
          <a:pathLst>
            <a:path>
              <a:moveTo>
                <a:pt x="0" y="0"/>
              </a:moveTo>
              <a:lnTo>
                <a:pt x="0" y="659736"/>
              </a:lnTo>
              <a:lnTo>
                <a:pt x="298402" y="65973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D9BE15-1DA7-469D-8754-0ECAD56E1EC0}">
      <dsp:nvSpPr>
        <dsp:cNvPr id="0" name=""/>
        <dsp:cNvSpPr/>
      </dsp:nvSpPr>
      <dsp:spPr>
        <a:xfrm>
          <a:off x="715168" y="1050372"/>
          <a:ext cx="3353662" cy="11359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l-GR" sz="1400" kern="1200" dirty="0"/>
            <a:t>- </a:t>
          </a:r>
          <a:r>
            <a:rPr lang="en-US" sz="1400" kern="1200" dirty="0"/>
            <a:t>structure, properties and industrial production techniques</a:t>
          </a:r>
          <a:r>
            <a:rPr lang="el-GR" sz="1400" kern="1200" dirty="0"/>
            <a:t> </a:t>
          </a:r>
          <a:r>
            <a:rPr lang="en-US" sz="1400" kern="1200" dirty="0"/>
            <a:t> (plastics, leather </a:t>
          </a:r>
          <a:r>
            <a:rPr lang="en-US" sz="1400" kern="1200" dirty="0" err="1"/>
            <a:t>etc</a:t>
          </a:r>
          <a:r>
            <a:rPr lang="en-US" sz="1400" kern="1200" dirty="0"/>
            <a:t>)</a:t>
          </a:r>
          <a:endParaRPr lang="el-GR" sz="1400" kern="1200" dirty="0"/>
        </a:p>
        <a:p>
          <a:pPr marL="0" lvl="0" indent="0" algn="l" defTabSz="622300">
            <a:lnSpc>
              <a:spcPct val="90000"/>
            </a:lnSpc>
            <a:spcBef>
              <a:spcPct val="0"/>
            </a:spcBef>
            <a:spcAft>
              <a:spcPts val="200"/>
            </a:spcAft>
            <a:buNone/>
          </a:pPr>
          <a:r>
            <a:rPr lang="el-GR" sz="1400" kern="1200" dirty="0"/>
            <a:t>- </a:t>
          </a:r>
          <a:r>
            <a:rPr lang="en-US" sz="1400" kern="1200" dirty="0"/>
            <a:t>New materials (e.g. environmentally friendly</a:t>
          </a:r>
          <a:r>
            <a:rPr lang="el-GR" sz="1400" kern="1200" dirty="0"/>
            <a:t>) </a:t>
          </a:r>
        </a:p>
        <a:p>
          <a:pPr marL="0" lvl="0" indent="0" algn="l" defTabSz="622300">
            <a:lnSpc>
              <a:spcPct val="90000"/>
            </a:lnSpc>
            <a:spcBef>
              <a:spcPct val="0"/>
            </a:spcBef>
            <a:spcAft>
              <a:spcPct val="35000"/>
            </a:spcAft>
            <a:buNone/>
          </a:pPr>
          <a:r>
            <a:rPr lang="el-GR" sz="1400" kern="1200" dirty="0"/>
            <a:t>- </a:t>
          </a:r>
          <a:r>
            <a:rPr lang="en-US" sz="1400" kern="1200" dirty="0"/>
            <a:t>standardization, quality control, recycling</a:t>
          </a:r>
        </a:p>
      </dsp:txBody>
      <dsp:txXfrm>
        <a:off x="748438" y="1083642"/>
        <a:ext cx="3287122" cy="1069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2C9F-9006-4EF8-8E62-C995A6E6C134}">
      <dsp:nvSpPr>
        <dsp:cNvPr id="0" name=""/>
        <dsp:cNvSpPr/>
      </dsp:nvSpPr>
      <dsp:spPr>
        <a:xfrm>
          <a:off x="2110" y="144485"/>
          <a:ext cx="4137841" cy="4699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Food chemistry and technology</a:t>
          </a:r>
          <a:endParaRPr lang="en-US" sz="2000" kern="1200" dirty="0"/>
        </a:p>
      </dsp:txBody>
      <dsp:txXfrm>
        <a:off x="15874" y="158249"/>
        <a:ext cx="4110313" cy="442423"/>
      </dsp:txXfrm>
    </dsp:sp>
    <dsp:sp modelId="{CE18F391-0CC3-4170-9C2F-DDF1B01E0817}">
      <dsp:nvSpPr>
        <dsp:cNvPr id="0" name=""/>
        <dsp:cNvSpPr/>
      </dsp:nvSpPr>
      <dsp:spPr>
        <a:xfrm>
          <a:off x="415894" y="614437"/>
          <a:ext cx="242495" cy="602256"/>
        </a:xfrm>
        <a:custGeom>
          <a:avLst/>
          <a:gdLst/>
          <a:ahLst/>
          <a:cxnLst/>
          <a:rect l="0" t="0" r="0" b="0"/>
          <a:pathLst>
            <a:path>
              <a:moveTo>
                <a:pt x="0" y="0"/>
              </a:moveTo>
              <a:lnTo>
                <a:pt x="0" y="602256"/>
              </a:lnTo>
              <a:lnTo>
                <a:pt x="242495" y="60225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D9BE15-1DA7-469D-8754-0ECAD56E1EC0}">
      <dsp:nvSpPr>
        <dsp:cNvPr id="0" name=""/>
        <dsp:cNvSpPr/>
      </dsp:nvSpPr>
      <dsp:spPr>
        <a:xfrm>
          <a:off x="658389" y="709624"/>
          <a:ext cx="3113719" cy="1014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ts val="200"/>
            </a:spcAft>
            <a:buNone/>
          </a:pPr>
          <a:r>
            <a:rPr lang="el-GR" sz="1400" kern="1200" dirty="0"/>
            <a:t>- </a:t>
          </a:r>
          <a:r>
            <a:rPr lang="en-US" sz="1400" kern="1200" dirty="0"/>
            <a:t>Thermomechanical processes  </a:t>
          </a:r>
          <a:r>
            <a:rPr lang="el-GR" sz="1400" kern="1200" dirty="0"/>
            <a:t>(</a:t>
          </a:r>
          <a:r>
            <a:rPr lang="en-US" sz="1400" kern="1200" dirty="0"/>
            <a:t>drying</a:t>
          </a:r>
          <a:r>
            <a:rPr lang="en-AU" sz="1400" kern="1200" dirty="0"/>
            <a:t>, freezing conservation, </a:t>
          </a:r>
          <a:r>
            <a:rPr lang="en-US" sz="1400" kern="1200" dirty="0" err="1"/>
            <a:t>etc</a:t>
          </a:r>
          <a:r>
            <a:rPr lang="en-US" sz="1400" kern="1200" dirty="0"/>
            <a:t>)</a:t>
          </a:r>
          <a:endParaRPr lang="el-GR" sz="1400" kern="1200" dirty="0"/>
        </a:p>
        <a:p>
          <a:pPr marL="0" lvl="0" indent="0" algn="l" defTabSz="622300">
            <a:lnSpc>
              <a:spcPct val="90000"/>
            </a:lnSpc>
            <a:spcBef>
              <a:spcPct val="0"/>
            </a:spcBef>
            <a:spcAft>
              <a:spcPts val="200"/>
            </a:spcAft>
            <a:buNone/>
          </a:pPr>
          <a:r>
            <a:rPr lang="el-GR" sz="1400" kern="1200" dirty="0"/>
            <a:t>- </a:t>
          </a:r>
          <a:r>
            <a:rPr lang="en-AU" sz="1400" kern="1200" dirty="0"/>
            <a:t>Upgrading of by-products of agricultural industries</a:t>
          </a:r>
          <a:endParaRPr lang="en-US" sz="1400" kern="1200" dirty="0"/>
        </a:p>
      </dsp:txBody>
      <dsp:txXfrm>
        <a:off x="688092" y="739327"/>
        <a:ext cx="3054313" cy="954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2C9F-9006-4EF8-8E62-C995A6E6C134}">
      <dsp:nvSpPr>
        <dsp:cNvPr id="0" name=""/>
        <dsp:cNvSpPr/>
      </dsp:nvSpPr>
      <dsp:spPr>
        <a:xfrm>
          <a:off x="92866" y="99185"/>
          <a:ext cx="3691205" cy="4406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Biotechnology</a:t>
          </a:r>
          <a:endParaRPr lang="en-US" sz="2000" kern="1200" dirty="0"/>
        </a:p>
      </dsp:txBody>
      <dsp:txXfrm>
        <a:off x="105772" y="112091"/>
        <a:ext cx="3665393" cy="414832"/>
      </dsp:txXfrm>
    </dsp:sp>
    <dsp:sp modelId="{CE18F391-0CC3-4170-9C2F-DDF1B01E0817}">
      <dsp:nvSpPr>
        <dsp:cNvPr id="0" name=""/>
        <dsp:cNvSpPr/>
      </dsp:nvSpPr>
      <dsp:spPr>
        <a:xfrm>
          <a:off x="461987" y="539830"/>
          <a:ext cx="213267" cy="735792"/>
        </a:xfrm>
        <a:custGeom>
          <a:avLst/>
          <a:gdLst/>
          <a:ahLst/>
          <a:cxnLst/>
          <a:rect l="0" t="0" r="0" b="0"/>
          <a:pathLst>
            <a:path>
              <a:moveTo>
                <a:pt x="0" y="0"/>
              </a:moveTo>
              <a:lnTo>
                <a:pt x="0" y="735792"/>
              </a:lnTo>
              <a:lnTo>
                <a:pt x="213267" y="73579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D9BE15-1DA7-469D-8754-0ECAD56E1EC0}">
      <dsp:nvSpPr>
        <dsp:cNvPr id="0" name=""/>
        <dsp:cNvSpPr/>
      </dsp:nvSpPr>
      <dsp:spPr>
        <a:xfrm>
          <a:off x="675254" y="678827"/>
          <a:ext cx="3282654" cy="11935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ts val="200"/>
            </a:spcAft>
            <a:buNone/>
          </a:pPr>
          <a:r>
            <a:rPr lang="el-GR" sz="1400" kern="1200" dirty="0"/>
            <a:t>- </a:t>
          </a:r>
          <a:r>
            <a:rPr lang="en-US" sz="1400" kern="1200" dirty="0"/>
            <a:t>Use of chemical engineering methods to the related processes</a:t>
          </a:r>
          <a:endParaRPr lang="el-GR" sz="1400" kern="1200" dirty="0"/>
        </a:p>
        <a:p>
          <a:pPr marL="0" lvl="0" indent="0" algn="l" defTabSz="622300">
            <a:lnSpc>
              <a:spcPct val="90000"/>
            </a:lnSpc>
            <a:spcBef>
              <a:spcPct val="0"/>
            </a:spcBef>
            <a:spcAft>
              <a:spcPts val="200"/>
            </a:spcAft>
            <a:buNone/>
          </a:pPr>
          <a:r>
            <a:rPr lang="el-GR" sz="1400" kern="1200" dirty="0"/>
            <a:t>- </a:t>
          </a:r>
          <a:r>
            <a:rPr lang="en-US" sz="1400" kern="1200" dirty="0"/>
            <a:t>Application in the field and food and drinks</a:t>
          </a:r>
          <a:r>
            <a:rPr lang="el-GR" sz="1400" kern="1200" dirty="0"/>
            <a:t>, </a:t>
          </a:r>
          <a:r>
            <a:rPr lang="en-US" sz="1400" kern="1200" dirty="0"/>
            <a:t>drugs</a:t>
          </a:r>
          <a:r>
            <a:rPr lang="el-GR" sz="1400" kern="1200" dirty="0"/>
            <a:t>, </a:t>
          </a:r>
          <a:r>
            <a:rPr lang="en-US" sz="1400" kern="1200" dirty="0"/>
            <a:t>chemicals, environment </a:t>
          </a:r>
          <a:r>
            <a:rPr lang="en-US" sz="1400" kern="1200" dirty="0" err="1"/>
            <a:t>etc</a:t>
          </a:r>
          <a:endParaRPr lang="en-US" sz="1400" kern="1200" dirty="0"/>
        </a:p>
      </dsp:txBody>
      <dsp:txXfrm>
        <a:off x="710213" y="713786"/>
        <a:ext cx="3212736" cy="1123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2C9F-9006-4EF8-8E62-C995A6E6C134}">
      <dsp:nvSpPr>
        <dsp:cNvPr id="0" name=""/>
        <dsp:cNvSpPr/>
      </dsp:nvSpPr>
      <dsp:spPr>
        <a:xfrm>
          <a:off x="0" y="0"/>
          <a:ext cx="4786704" cy="6370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Technologies for environmental and energy management</a:t>
          </a:r>
        </a:p>
      </dsp:txBody>
      <dsp:txXfrm>
        <a:off x="18659" y="18659"/>
        <a:ext cx="4749386" cy="599764"/>
      </dsp:txXfrm>
    </dsp:sp>
    <dsp:sp modelId="{CE18F391-0CC3-4170-9C2F-DDF1B01E0817}">
      <dsp:nvSpPr>
        <dsp:cNvPr id="0" name=""/>
        <dsp:cNvSpPr/>
      </dsp:nvSpPr>
      <dsp:spPr>
        <a:xfrm>
          <a:off x="478670" y="637082"/>
          <a:ext cx="324526" cy="888250"/>
        </a:xfrm>
        <a:custGeom>
          <a:avLst/>
          <a:gdLst/>
          <a:ahLst/>
          <a:cxnLst/>
          <a:rect l="0" t="0" r="0" b="0"/>
          <a:pathLst>
            <a:path>
              <a:moveTo>
                <a:pt x="0" y="0"/>
              </a:moveTo>
              <a:lnTo>
                <a:pt x="0" y="888250"/>
              </a:lnTo>
              <a:lnTo>
                <a:pt x="324526" y="8882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D9BE15-1DA7-469D-8754-0ECAD56E1EC0}">
      <dsp:nvSpPr>
        <dsp:cNvPr id="0" name=""/>
        <dsp:cNvSpPr/>
      </dsp:nvSpPr>
      <dsp:spPr>
        <a:xfrm>
          <a:off x="803197" y="735955"/>
          <a:ext cx="3898546" cy="15787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t>Proper and ecological use of energy</a:t>
          </a:r>
          <a:endParaRPr lang="el-GR" sz="1400" kern="1200" dirty="0"/>
        </a:p>
        <a:p>
          <a:pPr marL="0" lvl="0" indent="0" algn="l" defTabSz="622300">
            <a:lnSpc>
              <a:spcPct val="90000"/>
            </a:lnSpc>
            <a:spcBef>
              <a:spcPct val="0"/>
            </a:spcBef>
            <a:spcAft>
              <a:spcPct val="35000"/>
            </a:spcAft>
            <a:buNone/>
          </a:pPr>
          <a:r>
            <a:rPr lang="en-US" sz="1400" kern="1200" dirty="0"/>
            <a:t>Development of environmental friendly  processes</a:t>
          </a:r>
          <a:r>
            <a:rPr lang="el-GR" sz="1400" kern="1200" dirty="0"/>
            <a:t>, </a:t>
          </a:r>
          <a:r>
            <a:rPr lang="en-US" sz="1400" kern="1200" dirty="0"/>
            <a:t>methodologies and products</a:t>
          </a:r>
          <a:endParaRPr lang="el-GR" sz="1400" kern="1200" dirty="0"/>
        </a:p>
        <a:p>
          <a:pPr marL="0" lvl="0" indent="0" algn="l" defTabSz="622300">
            <a:lnSpc>
              <a:spcPct val="90000"/>
            </a:lnSpc>
            <a:spcBef>
              <a:spcPct val="0"/>
            </a:spcBef>
            <a:spcAft>
              <a:spcPct val="35000"/>
            </a:spcAft>
            <a:buNone/>
          </a:pPr>
          <a:r>
            <a:rPr lang="en-US" sz="1400" kern="1200" dirty="0"/>
            <a:t>Technologies of treatment of liquid and gaseous  industrial waste, materials recycling </a:t>
          </a:r>
          <a:r>
            <a:rPr lang="en-US" sz="1400" kern="1200" dirty="0" err="1"/>
            <a:t>etc</a:t>
          </a:r>
          <a:r>
            <a:rPr lang="el-GR" sz="1400" kern="1200" dirty="0"/>
            <a:t>. </a:t>
          </a:r>
          <a:endParaRPr lang="en-US" sz="1400" kern="1200" dirty="0"/>
        </a:p>
      </dsp:txBody>
      <dsp:txXfrm>
        <a:off x="849437" y="782195"/>
        <a:ext cx="3806066" cy="14862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2C9F-9006-4EF8-8E62-C995A6E6C134}">
      <dsp:nvSpPr>
        <dsp:cNvPr id="0" name=""/>
        <dsp:cNvSpPr/>
      </dsp:nvSpPr>
      <dsp:spPr>
        <a:xfrm>
          <a:off x="81653" y="248901"/>
          <a:ext cx="4941740" cy="6754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Development of technologies for conservation  of cultural heritage</a:t>
          </a:r>
        </a:p>
      </dsp:txBody>
      <dsp:txXfrm>
        <a:off x="101435" y="268683"/>
        <a:ext cx="4902176" cy="635853"/>
      </dsp:txXfrm>
    </dsp:sp>
    <dsp:sp modelId="{CE18F391-0CC3-4170-9C2F-DDF1B01E0817}">
      <dsp:nvSpPr>
        <dsp:cNvPr id="0" name=""/>
        <dsp:cNvSpPr/>
      </dsp:nvSpPr>
      <dsp:spPr>
        <a:xfrm>
          <a:off x="575827" y="924319"/>
          <a:ext cx="265535" cy="476920"/>
        </a:xfrm>
        <a:custGeom>
          <a:avLst/>
          <a:gdLst/>
          <a:ahLst/>
          <a:cxnLst/>
          <a:rect l="0" t="0" r="0" b="0"/>
          <a:pathLst>
            <a:path>
              <a:moveTo>
                <a:pt x="0" y="0"/>
              </a:moveTo>
              <a:lnTo>
                <a:pt x="0" y="476920"/>
              </a:lnTo>
              <a:lnTo>
                <a:pt x="265535" y="4769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D9BE15-1DA7-469D-8754-0ECAD56E1EC0}">
      <dsp:nvSpPr>
        <dsp:cNvPr id="0" name=""/>
        <dsp:cNvSpPr/>
      </dsp:nvSpPr>
      <dsp:spPr>
        <a:xfrm>
          <a:off x="841362" y="1047101"/>
          <a:ext cx="4145184" cy="7082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t>With emphasis on the specific aspects of conservation and promotion  of monuments and  other items of art</a:t>
          </a:r>
          <a:r>
            <a:rPr lang="el-GR" sz="1400" kern="1200" dirty="0"/>
            <a:t>.</a:t>
          </a:r>
          <a:endParaRPr lang="en-US" sz="1400" kern="1200" dirty="0"/>
        </a:p>
      </dsp:txBody>
      <dsp:txXfrm>
        <a:off x="862107" y="1067846"/>
        <a:ext cx="4103694" cy="6667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C90D4666-4654-436F-8231-9BED1604A53E}" type="datetimeFigureOut">
              <a:rPr lang="en-US" smtClean="0"/>
              <a:t>12/6/2017</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BCB77699-21DA-45CB-B8C8-F940790CFB6C}" type="slidenum">
              <a:rPr lang="en-US" smtClean="0"/>
              <a:t>‹#›</a:t>
            </a:fld>
            <a:endParaRPr lang="en-US"/>
          </a:p>
        </p:txBody>
      </p:sp>
    </p:spTree>
    <p:extLst>
      <p:ext uri="{BB962C8B-B14F-4D97-AF65-F5344CB8AC3E}">
        <p14:creationId xmlns:p14="http://schemas.microsoft.com/office/powerpoint/2010/main" val="2109331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FDC325A0-9328-4BBF-BC7E-8017BCE6208C}" type="datetimeFigureOut">
              <a:rPr lang="en-US" smtClean="0"/>
              <a:t>12/6/2017</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BCB97591-3FFD-4C54-BBA1-FDBEF2A8051D}" type="slidenum">
              <a:rPr lang="en-US" smtClean="0"/>
              <a:t>‹#›</a:t>
            </a:fld>
            <a:endParaRPr lang="en-US"/>
          </a:p>
        </p:txBody>
      </p:sp>
    </p:spTree>
    <p:extLst>
      <p:ext uri="{BB962C8B-B14F-4D97-AF65-F5344CB8AC3E}">
        <p14:creationId xmlns:p14="http://schemas.microsoft.com/office/powerpoint/2010/main" val="287947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7591-3FFD-4C54-BBA1-FDBEF2A8051D}" type="slidenum">
              <a:rPr lang="en-US" smtClean="0"/>
              <a:t>6</a:t>
            </a:fld>
            <a:endParaRPr lang="en-US"/>
          </a:p>
        </p:txBody>
      </p:sp>
    </p:spTree>
    <p:extLst>
      <p:ext uri="{BB962C8B-B14F-4D97-AF65-F5344CB8AC3E}">
        <p14:creationId xmlns:p14="http://schemas.microsoft.com/office/powerpoint/2010/main" val="356135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7591-3FFD-4C54-BBA1-FDBEF2A8051D}" type="slidenum">
              <a:rPr lang="en-US" smtClean="0"/>
              <a:t>15</a:t>
            </a:fld>
            <a:endParaRPr lang="en-US"/>
          </a:p>
        </p:txBody>
      </p:sp>
    </p:spTree>
    <p:extLst>
      <p:ext uri="{BB962C8B-B14F-4D97-AF65-F5344CB8AC3E}">
        <p14:creationId xmlns:p14="http://schemas.microsoft.com/office/powerpoint/2010/main" val="67604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7591-3FFD-4C54-BBA1-FDBEF2A8051D}" type="slidenum">
              <a:rPr lang="en-US" smtClean="0"/>
              <a:t>18</a:t>
            </a:fld>
            <a:endParaRPr lang="en-US"/>
          </a:p>
        </p:txBody>
      </p:sp>
    </p:spTree>
    <p:extLst>
      <p:ext uri="{BB962C8B-B14F-4D97-AF65-F5344CB8AC3E}">
        <p14:creationId xmlns:p14="http://schemas.microsoft.com/office/powerpoint/2010/main" val="317475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7591-3FFD-4C54-BBA1-FDBEF2A8051D}" type="slidenum">
              <a:rPr lang="en-US" smtClean="0"/>
              <a:t>19</a:t>
            </a:fld>
            <a:endParaRPr lang="en-US"/>
          </a:p>
        </p:txBody>
      </p:sp>
    </p:spTree>
    <p:extLst>
      <p:ext uri="{BB962C8B-B14F-4D97-AF65-F5344CB8AC3E}">
        <p14:creationId xmlns:p14="http://schemas.microsoft.com/office/powerpoint/2010/main" val="317475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7591-3FFD-4C54-BBA1-FDBEF2A8051D}" type="slidenum">
              <a:rPr lang="en-US" smtClean="0"/>
              <a:t>21</a:t>
            </a:fld>
            <a:endParaRPr lang="en-US"/>
          </a:p>
        </p:txBody>
      </p:sp>
    </p:spTree>
    <p:extLst>
      <p:ext uri="{BB962C8B-B14F-4D97-AF65-F5344CB8AC3E}">
        <p14:creationId xmlns:p14="http://schemas.microsoft.com/office/powerpoint/2010/main" val="424549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48A16D-CAE3-424F-A65C-D8AD16E86A9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159617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8A16D-CAE3-424F-A65C-D8AD16E86A9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336912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8A16D-CAE3-424F-A65C-D8AD16E86A9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19373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8A16D-CAE3-424F-A65C-D8AD16E86A9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61458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8A16D-CAE3-424F-A65C-D8AD16E86A9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341067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48A16D-CAE3-424F-A65C-D8AD16E86A96}"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168514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48A16D-CAE3-424F-A65C-D8AD16E86A96}"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338153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48A16D-CAE3-424F-A65C-D8AD16E86A96}"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316211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8A16D-CAE3-424F-A65C-D8AD16E86A96}"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57735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8A16D-CAE3-424F-A65C-D8AD16E86A96}"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174251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8A16D-CAE3-424F-A65C-D8AD16E86A96}"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9C0FB-5793-4AEF-9499-EC52F4D7CC75}" type="slidenum">
              <a:rPr lang="en-US" smtClean="0"/>
              <a:t>‹#›</a:t>
            </a:fld>
            <a:endParaRPr lang="en-US"/>
          </a:p>
        </p:txBody>
      </p:sp>
    </p:spTree>
    <p:extLst>
      <p:ext uri="{BB962C8B-B14F-4D97-AF65-F5344CB8AC3E}">
        <p14:creationId xmlns:p14="http://schemas.microsoft.com/office/powerpoint/2010/main" val="395390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8A16D-CAE3-424F-A65C-D8AD16E86A96}" type="datetimeFigureOut">
              <a:rPr lang="en-US" smtClean="0"/>
              <a:t>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9C0FB-5793-4AEF-9499-EC52F4D7CC75}" type="slidenum">
              <a:rPr lang="en-US" smtClean="0"/>
              <a:t>‹#›</a:t>
            </a:fld>
            <a:endParaRPr lang="en-US"/>
          </a:p>
        </p:txBody>
      </p:sp>
    </p:spTree>
    <p:extLst>
      <p:ext uri="{BB962C8B-B14F-4D97-AF65-F5344CB8AC3E}">
        <p14:creationId xmlns:p14="http://schemas.microsoft.com/office/powerpoint/2010/main" val="221954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8.jpeg"/><Relationship Id="rId4" Type="http://schemas.openxmlformats.org/officeDocument/2006/relationships/diagramQuickStyle" Target="../diagrams/quickStyle3.xml"/><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26.jpeg"/><Relationship Id="rId3" Type="http://schemas.openxmlformats.org/officeDocument/2006/relationships/diagramData" Target="../diagrams/data5.xml"/><Relationship Id="rId21" Type="http://schemas.openxmlformats.org/officeDocument/2006/relationships/image" Target="../media/image29.jpg"/><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image" Target="../media/image13.jpeg"/><Relationship Id="rId16" Type="http://schemas.openxmlformats.org/officeDocument/2006/relationships/diagramColors" Target="../diagrams/colors7.xml"/><Relationship Id="rId20"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image" Target="../media/image27.jpg"/><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openxmlformats.org/officeDocument/2006/relationships/image" Target="../media/image30.jp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image" Target="../media/image31.jpg"/><Relationship Id="rId3" Type="http://schemas.openxmlformats.org/officeDocument/2006/relationships/diagramData" Target="../diagrams/data8.xml"/><Relationship Id="rId21" Type="http://schemas.openxmlformats.org/officeDocument/2006/relationships/image" Target="../media/image34.jpg"/><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image" Target="../media/image13.jpeg"/><Relationship Id="rId16" Type="http://schemas.openxmlformats.org/officeDocument/2006/relationships/diagramColors" Target="../diagrams/colors10.xml"/><Relationship Id="rId20"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23" Type="http://schemas.openxmlformats.org/officeDocument/2006/relationships/image" Target="../media/image36.jpeg"/><Relationship Id="rId10" Type="http://schemas.openxmlformats.org/officeDocument/2006/relationships/diagramQuickStyle" Target="../diagrams/quickStyle9.xml"/><Relationship Id="rId19" Type="http://schemas.openxmlformats.org/officeDocument/2006/relationships/image" Target="../media/image32.jpg"/><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37.jpeg"/><Relationship Id="rId7" Type="http://schemas.openxmlformats.org/officeDocument/2006/relationships/diagramLayout" Target="../diagrams/layout11.xml"/><Relationship Id="rId12"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11.xml"/><Relationship Id="rId11" Type="http://schemas.openxmlformats.org/officeDocument/2006/relationships/image" Target="../media/image2.jpeg"/><Relationship Id="rId5" Type="http://schemas.openxmlformats.org/officeDocument/2006/relationships/image" Target="../media/image39.jpeg"/><Relationship Id="rId10" Type="http://schemas.microsoft.com/office/2007/relationships/diagramDrawing" Target="../diagrams/drawing11.xml"/><Relationship Id="rId4" Type="http://schemas.openxmlformats.org/officeDocument/2006/relationships/image" Target="../media/image38.jpeg"/><Relationship Id="rId9" Type="http://schemas.openxmlformats.org/officeDocument/2006/relationships/diagramColors" Target="../diagrams/colors1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4.jpeg"/><Relationship Id="rId3" Type="http://schemas.openxmlformats.org/officeDocument/2006/relationships/image" Target="../media/image40.jpeg"/><Relationship Id="rId7" Type="http://schemas.openxmlformats.org/officeDocument/2006/relationships/diagramData" Target="../diagrams/data12.xml"/><Relationship Id="rId12"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3.gif"/><Relationship Id="rId11" Type="http://schemas.microsoft.com/office/2007/relationships/diagramDrawing" Target="../diagrams/drawing12.xml"/><Relationship Id="rId5" Type="http://schemas.openxmlformats.org/officeDocument/2006/relationships/image" Target="../media/image42.jpg"/><Relationship Id="rId10" Type="http://schemas.openxmlformats.org/officeDocument/2006/relationships/diagramColors" Target="../diagrams/colors12.xml"/><Relationship Id="rId4" Type="http://schemas.openxmlformats.org/officeDocument/2006/relationships/image" Target="../media/image41.gif"/><Relationship Id="rId9"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tua.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13.jpeg"/><Relationship Id="rId7"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tua.g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tua.g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s://www.ntua.g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ntua.gr/emp_photos/empn04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634" y="0"/>
            <a:ext cx="4656836" cy="3101454"/>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2" descr="C:\Users\dim\Desktop\Pyrfor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7808" y="3501008"/>
            <a:ext cx="8636475" cy="769441"/>
          </a:xfrm>
          <a:prstGeom prst="rect">
            <a:avLst/>
          </a:prstGeom>
          <a:noFill/>
        </p:spPr>
        <p:txBody>
          <a:bodyPr wrap="square" rtlCol="0">
            <a:spAutoFit/>
          </a:bodyPr>
          <a:lstStyle/>
          <a:p>
            <a:pPr algn="ctr"/>
            <a:r>
              <a:rPr lang="en-US" sz="3600" b="1" dirty="0">
                <a:solidFill>
                  <a:schemeClr val="tx2"/>
                </a:solidFill>
              </a:rPr>
              <a:t>National Technical University of Athens</a:t>
            </a:r>
            <a:endParaRPr lang="el-GR" sz="3600" b="1" dirty="0">
              <a:solidFill>
                <a:schemeClr val="tx2"/>
              </a:solidFill>
            </a:endParaRPr>
          </a:p>
          <a:p>
            <a:pPr algn="ctr"/>
            <a:endParaRPr lang="el-GR" sz="800" b="1" dirty="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7110"/>
            <a:ext cx="3947793" cy="3074344"/>
          </a:xfrm>
          <a:prstGeom prst="rect">
            <a:avLst/>
          </a:prstGeom>
        </p:spPr>
      </p:pic>
      <p:pic>
        <p:nvPicPr>
          <p:cNvPr id="1026" name="Picture 1" descr="Logo_Sxol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9" y="6309320"/>
            <a:ext cx="636284"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7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l-GR" sz="3000" b="1" dirty="0">
                <a:solidFill>
                  <a:schemeClr val="bg1"/>
                </a:solidFill>
              </a:rPr>
              <a:t> </a:t>
            </a:r>
            <a:r>
              <a:rPr lang="en-US" sz="2800" b="1" dirty="0">
                <a:solidFill>
                  <a:schemeClr val="bg1"/>
                </a:solidFill>
              </a:rPr>
              <a:t>Research activities relevant to Leather Technology</a:t>
            </a:r>
          </a:p>
        </p:txBody>
      </p:sp>
      <p:pic>
        <p:nvPicPr>
          <p:cNvPr id="7"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27384"/>
            <a:ext cx="5339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46498" y="700528"/>
            <a:ext cx="8496945" cy="1015663"/>
          </a:xfrm>
          <a:prstGeom prst="rect">
            <a:avLst/>
          </a:prstGeom>
          <a:noFill/>
        </p:spPr>
        <p:txBody>
          <a:bodyPr wrap="square" rtlCol="0">
            <a:spAutoFit/>
          </a:bodyPr>
          <a:lstStyle/>
          <a:p>
            <a:r>
              <a:rPr lang="en-US" sz="2000" dirty="0">
                <a:solidFill>
                  <a:schemeClr val="tx2"/>
                </a:solidFill>
              </a:rPr>
              <a:t>Many research projects on the treatment of Leather or its by-products, have been run in the School and numerous papers have been published. Some characteristic titles are: </a:t>
            </a:r>
            <a:endParaRPr lang="el-GR" sz="2000" dirty="0">
              <a:solidFill>
                <a:schemeClr val="tx2"/>
              </a:solidFill>
            </a:endParaRPr>
          </a:p>
        </p:txBody>
      </p:sp>
      <p:sp>
        <p:nvSpPr>
          <p:cNvPr id="3" name="Rounded Rectangle 2"/>
          <p:cNvSpPr/>
          <p:nvPr/>
        </p:nvSpPr>
        <p:spPr>
          <a:xfrm>
            <a:off x="179512" y="725611"/>
            <a:ext cx="8349619" cy="8998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9512" y="3519345"/>
            <a:ext cx="8424936" cy="2893100"/>
          </a:xfrm>
          <a:prstGeom prst="rect">
            <a:avLst/>
          </a:prstGeom>
        </p:spPr>
        <p:txBody>
          <a:bodyPr wrap="square">
            <a:spAutoFit/>
          </a:bodyPr>
          <a:lstStyle/>
          <a:p>
            <a:pPr marR="0" lvl="0" algn="just">
              <a:lnSpc>
                <a:spcPct val="130000"/>
              </a:lnSpc>
              <a:spcBef>
                <a:spcPts val="0"/>
              </a:spcBef>
              <a:spcAft>
                <a:spcPts val="0"/>
              </a:spcAft>
              <a:tabLst>
                <a:tab pos="360045" algn="l"/>
              </a:tabLst>
            </a:pPr>
            <a:r>
              <a:rPr lang="en-US" sz="2000" dirty="0" err="1">
                <a:solidFill>
                  <a:srgbClr val="00B050"/>
                </a:solidFill>
                <a:latin typeface="+mj-lt"/>
                <a:ea typeface="Times New Roman" panose="02020603050405020304" pitchFamily="18" charset="0"/>
                <a:cs typeface="Times New Roman" panose="02020603050405020304" pitchFamily="18" charset="0"/>
              </a:rPr>
              <a:t>Babanas</a:t>
            </a:r>
            <a:r>
              <a:rPr lang="en-US" sz="2000" dirty="0">
                <a:solidFill>
                  <a:srgbClr val="00B050"/>
                </a:solidFill>
                <a:latin typeface="+mj-lt"/>
                <a:ea typeface="Times New Roman" panose="02020603050405020304" pitchFamily="18" charset="0"/>
                <a:cs typeface="Times New Roman" panose="02020603050405020304" pitchFamily="18" charset="0"/>
              </a:rPr>
              <a:t> K., </a:t>
            </a:r>
            <a:r>
              <a:rPr lang="en-US" sz="2000" dirty="0" err="1">
                <a:solidFill>
                  <a:srgbClr val="00B050"/>
                </a:solidFill>
                <a:latin typeface="+mj-lt"/>
                <a:ea typeface="Times New Roman" panose="02020603050405020304" pitchFamily="18" charset="0"/>
                <a:cs typeface="Times New Roman" panose="02020603050405020304" pitchFamily="18" charset="0"/>
              </a:rPr>
              <a:t>Tarantili</a:t>
            </a:r>
            <a:r>
              <a:rPr lang="en-US" sz="2000" dirty="0">
                <a:solidFill>
                  <a:srgbClr val="00B050"/>
                </a:solidFill>
                <a:latin typeface="+mj-lt"/>
                <a:ea typeface="Times New Roman" panose="02020603050405020304" pitchFamily="18" charset="0"/>
                <a:cs typeface="Times New Roman" panose="02020603050405020304" pitchFamily="18" charset="0"/>
              </a:rPr>
              <a:t> P.A. and </a:t>
            </a:r>
            <a:r>
              <a:rPr lang="en-US" sz="2000" dirty="0" err="1">
                <a:solidFill>
                  <a:srgbClr val="00B050"/>
                </a:solidFill>
                <a:latin typeface="+mj-lt"/>
                <a:ea typeface="Times New Roman" panose="02020603050405020304" pitchFamily="18" charset="0"/>
                <a:cs typeface="Times New Roman" panose="02020603050405020304" pitchFamily="18" charset="0"/>
              </a:rPr>
              <a:t>Andreopoulos</a:t>
            </a:r>
            <a:r>
              <a:rPr lang="en-US" sz="2000" dirty="0">
                <a:solidFill>
                  <a:srgbClr val="00B050"/>
                </a:solidFill>
                <a:latin typeface="+mj-lt"/>
                <a:ea typeface="Times New Roman" panose="02020603050405020304" pitchFamily="18" charset="0"/>
                <a:cs typeface="Times New Roman" panose="02020603050405020304" pitchFamily="18" charset="0"/>
              </a:rPr>
              <a:t> A.G., Plasticized Poly(vinyl chloride) Filled with Waste Leather Particles, Journal of Elastomers and Plastics2001, 33, pp. 72-85.</a:t>
            </a:r>
          </a:p>
          <a:p>
            <a:pPr marR="0" lvl="0" algn="just">
              <a:lnSpc>
                <a:spcPct val="130000"/>
              </a:lnSpc>
              <a:spcBef>
                <a:spcPts val="0"/>
              </a:spcBef>
              <a:spcAft>
                <a:spcPts val="0"/>
              </a:spcAft>
              <a:tabLst>
                <a:tab pos="360045" algn="l"/>
              </a:tabLst>
            </a:pPr>
            <a:r>
              <a:rPr lang="en-US" sz="2000" b="1" dirty="0">
                <a:solidFill>
                  <a:srgbClr val="FF0000"/>
                </a:solidFill>
                <a:effectLst/>
                <a:latin typeface="+mj-lt"/>
                <a:ea typeface="Times New Roman" panose="02020603050405020304" pitchFamily="18" charset="0"/>
                <a:cs typeface="Times New Roman" panose="02020603050405020304" pitchFamily="18" charset="0"/>
              </a:rPr>
              <a:t>Research project no 62145500 Composite Materials made of </a:t>
            </a:r>
            <a:r>
              <a:rPr lang="en-US" sz="2000" b="1" dirty="0">
                <a:solidFill>
                  <a:srgbClr val="FF0000"/>
                </a:solidFill>
                <a:latin typeface="+mj-lt"/>
                <a:ea typeface="Times New Roman" panose="02020603050405020304" pitchFamily="18" charset="0"/>
                <a:cs typeface="Times New Roman" panose="02020603050405020304" pitchFamily="18" charset="0"/>
              </a:rPr>
              <a:t>Polymers and Leather</a:t>
            </a:r>
          </a:p>
          <a:p>
            <a:pPr marR="0" lvl="0" algn="just">
              <a:lnSpc>
                <a:spcPct val="130000"/>
              </a:lnSpc>
              <a:spcBef>
                <a:spcPts val="0"/>
              </a:spcBef>
              <a:spcAft>
                <a:spcPts val="0"/>
              </a:spcAft>
              <a:tabLst>
                <a:tab pos="360045" algn="l"/>
              </a:tabLst>
            </a:pPr>
            <a:r>
              <a:rPr lang="en-US" sz="2000" b="1" dirty="0">
                <a:solidFill>
                  <a:srgbClr val="FF0000"/>
                </a:solidFill>
                <a:effectLst/>
                <a:latin typeface="+mj-lt"/>
                <a:ea typeface="Times New Roman" panose="02020603050405020304" pitchFamily="18" charset="0"/>
                <a:cs typeface="Times New Roman" panose="02020603050405020304" pitchFamily="18" charset="0"/>
              </a:rPr>
              <a:t>Research project no 6231600, </a:t>
            </a:r>
            <a:r>
              <a:rPr lang="en-US" sz="2000" b="1" dirty="0">
                <a:solidFill>
                  <a:srgbClr val="FF0000"/>
                </a:solidFill>
                <a:latin typeface="+mj-lt"/>
              </a:rPr>
              <a:t>Leaching of collagen peptide from chrome containing leather waste, for the preparation of innovative finishing products</a:t>
            </a:r>
            <a:endParaRPr lang="en-US" sz="2000" b="1" dirty="0">
              <a:solidFill>
                <a:srgbClr val="FF0000"/>
              </a:solidFill>
              <a:effectLst/>
              <a:latin typeface="+mj-lt"/>
              <a:ea typeface="Times New Roman" panose="02020603050405020304" pitchFamily="18" charset="0"/>
            </a:endParaRPr>
          </a:p>
        </p:txBody>
      </p:sp>
      <p:sp>
        <p:nvSpPr>
          <p:cNvPr id="8" name="Rectangle 7"/>
          <p:cNvSpPr/>
          <p:nvPr/>
        </p:nvSpPr>
        <p:spPr>
          <a:xfrm>
            <a:off x="171672" y="2012806"/>
            <a:ext cx="7797910" cy="1258678"/>
          </a:xfrm>
          <a:prstGeom prst="rect">
            <a:avLst/>
          </a:prstGeom>
        </p:spPr>
        <p:txBody>
          <a:bodyPr wrap="square">
            <a:spAutoFit/>
          </a:bodyPr>
          <a:lstStyle/>
          <a:p>
            <a:pPr marR="0" lvl="0" algn="just">
              <a:lnSpc>
                <a:spcPct val="130000"/>
              </a:lnSpc>
              <a:spcBef>
                <a:spcPts val="0"/>
              </a:spcBef>
              <a:spcAft>
                <a:spcPts val="0"/>
              </a:spcAft>
              <a:tabLst>
                <a:tab pos="360045" algn="l"/>
              </a:tabLst>
            </a:pPr>
            <a:r>
              <a:rPr lang="en-US" sz="2000" b="1" dirty="0" err="1">
                <a:solidFill>
                  <a:srgbClr val="00B050"/>
                </a:solidFill>
                <a:latin typeface="Calibri" panose="020F0502020204030204" pitchFamily="34" charset="0"/>
                <a:ea typeface="Times New Roman" panose="02020603050405020304" pitchFamily="18" charset="0"/>
                <a:cs typeface="Times New Roman" panose="02020603050405020304" pitchFamily="18" charset="0"/>
              </a:rPr>
              <a:t>Andreopoulos</a:t>
            </a:r>
            <a:r>
              <a:rPr lang="en-US" sz="2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A.G. and </a:t>
            </a:r>
            <a:r>
              <a:rPr lang="en-US" sz="2000" b="1" dirty="0" err="1">
                <a:solidFill>
                  <a:srgbClr val="00B050"/>
                </a:solidFill>
                <a:latin typeface="Calibri" panose="020F0502020204030204" pitchFamily="34" charset="0"/>
                <a:ea typeface="Times New Roman" panose="02020603050405020304" pitchFamily="18" charset="0"/>
                <a:cs typeface="Times New Roman" panose="02020603050405020304" pitchFamily="18" charset="0"/>
              </a:rPr>
              <a:t>Tarantili</a:t>
            </a:r>
            <a:r>
              <a:rPr lang="en-US" sz="2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P.A., Waste leather particles as a filler for poly(vinyl chloride) </a:t>
            </a:r>
            <a:r>
              <a:rPr lang="en-US" sz="2000" b="1" dirty="0" err="1">
                <a:solidFill>
                  <a:srgbClr val="00B050"/>
                </a:solidFill>
                <a:latin typeface="Calibri" panose="020F0502020204030204" pitchFamily="34" charset="0"/>
                <a:ea typeface="Times New Roman" panose="02020603050405020304" pitchFamily="18" charset="0"/>
                <a:cs typeface="Times New Roman" panose="02020603050405020304" pitchFamily="18" charset="0"/>
              </a:rPr>
              <a:t>plastisols</a:t>
            </a:r>
            <a:r>
              <a:rPr lang="en-US" sz="2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Journal of Macromolecular Science - Pure and Applied Chemistry 2000, A37(11), pp. 1353-1362</a:t>
            </a:r>
            <a:endParaRPr lang="en-US" sz="2000" b="1"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528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65704" cy="615553"/>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l-GR" sz="3400" b="1" dirty="0">
                <a:solidFill>
                  <a:schemeClr val="bg1"/>
                </a:solidFill>
              </a:rPr>
              <a:t> </a:t>
            </a:r>
            <a:r>
              <a:rPr lang="en-US" sz="3400" b="1" dirty="0">
                <a:solidFill>
                  <a:schemeClr val="bg1"/>
                </a:solidFill>
              </a:rPr>
              <a:t>Studies at the School of Chemical Eng. NTUA </a:t>
            </a:r>
          </a:p>
        </p:txBody>
      </p:sp>
      <p:graphicFrame>
        <p:nvGraphicFramePr>
          <p:cNvPr id="11" name="Diagram 10"/>
          <p:cNvGraphicFramePr/>
          <p:nvPr>
            <p:extLst>
              <p:ext uri="{D42A27DB-BD31-4B8C-83A1-F6EECF244321}">
                <p14:modId xmlns:p14="http://schemas.microsoft.com/office/powerpoint/2010/main" val="358584922"/>
              </p:ext>
            </p:extLst>
          </p:nvPr>
        </p:nvGraphicFramePr>
        <p:xfrm>
          <a:off x="298696" y="764704"/>
          <a:ext cx="87695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chemeng.ntua.gr/images/slider/undergradua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1311" y="5531795"/>
            <a:ext cx="4320480" cy="1321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ποτέλεσμα εικόνας για χημικός μηχανικός στη βιομηχανί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5632430"/>
            <a:ext cx="1872208" cy="12454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Αποτέλεσμα εικόνας για παρουσίαση διπλωματικής εργασίας"/>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829" y="5861490"/>
            <a:ext cx="1505795" cy="1016412"/>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2" descr="C:\Users\dim\Desktop\Pyrforos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27536" y="-27383"/>
            <a:ext cx="593302" cy="6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512" y="548680"/>
            <a:ext cx="9289032" cy="984885"/>
          </a:xfrm>
          <a:prstGeom prst="rect">
            <a:avLst/>
          </a:prstGeom>
          <a:noFill/>
        </p:spPr>
        <p:txBody>
          <a:bodyPr wrap="square" rtlCol="0">
            <a:spAutoFit/>
          </a:bodyPr>
          <a:lstStyle/>
          <a:p>
            <a:r>
              <a:rPr lang="en-US" b="1" i="1" dirty="0">
                <a:solidFill>
                  <a:schemeClr val="tx2"/>
                </a:solidFill>
              </a:rPr>
              <a:t>We are about to renew our under graduate Program of studies. </a:t>
            </a:r>
          </a:p>
          <a:p>
            <a:r>
              <a:rPr lang="en-US" b="1" dirty="0">
                <a:solidFill>
                  <a:schemeClr val="tx2"/>
                </a:solidFill>
              </a:rPr>
              <a:t>The current Program has the following profile: </a:t>
            </a:r>
            <a:r>
              <a:rPr lang="el-GR" sz="2000" b="1" dirty="0">
                <a:solidFill>
                  <a:schemeClr val="tx2"/>
                </a:solidFill>
              </a:rPr>
              <a:t> </a:t>
            </a:r>
            <a:endParaRPr lang="en-US" sz="2000" b="1" dirty="0">
              <a:solidFill>
                <a:schemeClr val="tx2"/>
              </a:solidFill>
            </a:endParaRPr>
          </a:p>
          <a:p>
            <a:r>
              <a:rPr lang="en-US" sz="2000" b="1" dirty="0">
                <a:solidFill>
                  <a:schemeClr val="tx2"/>
                </a:solidFill>
              </a:rPr>
              <a:t>Duration of Studies: </a:t>
            </a:r>
            <a:r>
              <a:rPr lang="el-GR" sz="2000" b="1" dirty="0">
                <a:solidFill>
                  <a:schemeClr val="tx2"/>
                </a:solidFill>
              </a:rPr>
              <a:t>10 </a:t>
            </a:r>
            <a:r>
              <a:rPr lang="en-US" sz="2000" b="1" dirty="0">
                <a:solidFill>
                  <a:schemeClr val="tx2"/>
                </a:solidFill>
              </a:rPr>
              <a:t>semesters</a:t>
            </a:r>
          </a:p>
        </p:txBody>
      </p:sp>
      <p:sp>
        <p:nvSpPr>
          <p:cNvPr id="6" name="TextBox 5"/>
          <p:cNvSpPr txBox="1"/>
          <p:nvPr/>
        </p:nvSpPr>
        <p:spPr>
          <a:xfrm>
            <a:off x="32431" y="4221088"/>
            <a:ext cx="5043625" cy="1938992"/>
          </a:xfrm>
          <a:prstGeom prst="rect">
            <a:avLst/>
          </a:prstGeom>
          <a:noFill/>
        </p:spPr>
        <p:txBody>
          <a:bodyPr wrap="none" rtlCol="0">
            <a:spAutoFit/>
          </a:bodyPr>
          <a:lstStyle/>
          <a:p>
            <a:pPr marL="342900" indent="-342900">
              <a:buFont typeface="Arial" panose="020B0604020202020204" pitchFamily="34" charset="0"/>
              <a:buChar char="•"/>
            </a:pPr>
            <a:r>
              <a:rPr lang="en-US" sz="2000" b="1" dirty="0"/>
              <a:t>Process Engineering</a:t>
            </a:r>
          </a:p>
          <a:p>
            <a:pPr marL="342900" indent="-342900">
              <a:buFont typeface="Arial" panose="020B0604020202020204" pitchFamily="34" charset="0"/>
              <a:buChar char="•"/>
            </a:pPr>
            <a:r>
              <a:rPr lang="en-US" sz="2000" b="1" dirty="0"/>
              <a:t>Materials</a:t>
            </a:r>
          </a:p>
          <a:p>
            <a:pPr marL="342900" indent="-342900">
              <a:buFont typeface="Arial" panose="020B0604020202020204" pitchFamily="34" charset="0"/>
              <a:buChar char="•"/>
            </a:pPr>
            <a:r>
              <a:rPr lang="en-US" sz="2000" b="1" dirty="0"/>
              <a:t>Industries of Organic Chemicals- Polymers </a:t>
            </a:r>
          </a:p>
          <a:p>
            <a:pPr marL="342900" indent="-342900">
              <a:buFont typeface="Arial" panose="020B0604020202020204" pitchFamily="34" charset="0"/>
              <a:buChar char="•"/>
            </a:pPr>
            <a:r>
              <a:rPr lang="en-US" sz="2000" b="1" dirty="0"/>
              <a:t>Inorganic Processes</a:t>
            </a:r>
          </a:p>
          <a:p>
            <a:pPr marL="342900" indent="-342900">
              <a:buFont typeface="Arial" panose="020B0604020202020204" pitchFamily="34" charset="0"/>
              <a:buChar char="•"/>
            </a:pPr>
            <a:r>
              <a:rPr lang="en-US" sz="2000" b="1" dirty="0"/>
              <a:t>Food-Biotechnology</a:t>
            </a:r>
          </a:p>
          <a:p>
            <a:pPr marL="342900" indent="-342900">
              <a:buFont typeface="Arial" panose="020B0604020202020204" pitchFamily="34" charset="0"/>
              <a:buChar char="•"/>
            </a:pPr>
            <a:endParaRPr lang="en-US" sz="2000" b="1" dirty="0"/>
          </a:p>
        </p:txBody>
      </p:sp>
    </p:spTree>
    <p:extLst>
      <p:ext uri="{BB962C8B-B14F-4D97-AF65-F5344CB8AC3E}">
        <p14:creationId xmlns:p14="http://schemas.microsoft.com/office/powerpoint/2010/main" val="141149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9165704" cy="584775"/>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200" b="1" dirty="0">
                <a:solidFill>
                  <a:schemeClr val="bg1"/>
                </a:solidFill>
              </a:rPr>
              <a:t>Teaching Procedures</a:t>
            </a:r>
          </a:p>
        </p:txBody>
      </p:sp>
      <p:pic>
        <p:nvPicPr>
          <p:cNvPr id="8"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7536" y="-27383"/>
            <a:ext cx="593302" cy="6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233979" y="764704"/>
            <a:ext cx="6426253" cy="2377048"/>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u="sng" dirty="0"/>
          </a:p>
          <a:p>
            <a:pPr algn="ctr"/>
            <a:endParaRPr lang="en-US" sz="2200" dirty="0"/>
          </a:p>
        </p:txBody>
      </p:sp>
      <p:sp>
        <p:nvSpPr>
          <p:cNvPr id="6" name="TextBox 5"/>
          <p:cNvSpPr txBox="1"/>
          <p:nvPr/>
        </p:nvSpPr>
        <p:spPr>
          <a:xfrm>
            <a:off x="467543" y="855290"/>
            <a:ext cx="5953359" cy="2246769"/>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solidFill>
                  <a:schemeClr val="bg1"/>
                </a:solidFill>
              </a:rPr>
              <a:t>Lectures of academic teachers</a:t>
            </a:r>
            <a:endParaRPr lang="el-GR" sz="2400" b="1" dirty="0">
              <a:solidFill>
                <a:schemeClr val="bg1"/>
              </a:solidFill>
            </a:endParaRPr>
          </a:p>
          <a:p>
            <a:pPr marL="342900" indent="-342900">
              <a:spcBef>
                <a:spcPts val="600"/>
              </a:spcBef>
              <a:buFont typeface="Wingdings" panose="05000000000000000000" pitchFamily="2" charset="2"/>
              <a:buChar char="Ø"/>
            </a:pPr>
            <a:r>
              <a:rPr lang="en-US" sz="2400" b="1" dirty="0">
                <a:solidFill>
                  <a:schemeClr val="bg1"/>
                </a:solidFill>
              </a:rPr>
              <a:t>Tutoring (exercises </a:t>
            </a:r>
            <a:r>
              <a:rPr lang="en-US" sz="2400" b="1" dirty="0" err="1">
                <a:solidFill>
                  <a:schemeClr val="bg1"/>
                </a:solidFill>
              </a:rPr>
              <a:t>etc</a:t>
            </a:r>
            <a:r>
              <a:rPr lang="en-US" sz="2400" b="1" dirty="0">
                <a:solidFill>
                  <a:schemeClr val="bg1"/>
                </a:solidFill>
              </a:rPr>
              <a:t>)</a:t>
            </a:r>
            <a:endParaRPr lang="el-GR" sz="2400" b="1" dirty="0">
              <a:solidFill>
                <a:schemeClr val="bg1"/>
              </a:solidFill>
            </a:endParaRPr>
          </a:p>
          <a:p>
            <a:pPr marL="342900" indent="-342900">
              <a:spcBef>
                <a:spcPts val="600"/>
              </a:spcBef>
              <a:buFont typeface="Wingdings" panose="05000000000000000000" pitchFamily="2" charset="2"/>
              <a:buChar char="Ø"/>
            </a:pPr>
            <a:r>
              <a:rPr lang="en-US" sz="2400" b="1" dirty="0">
                <a:solidFill>
                  <a:schemeClr val="bg1"/>
                </a:solidFill>
              </a:rPr>
              <a:t>Laboratory training</a:t>
            </a:r>
          </a:p>
          <a:p>
            <a:pPr marL="342900" indent="-342900">
              <a:spcBef>
                <a:spcPts val="600"/>
              </a:spcBef>
              <a:buFont typeface="Wingdings" panose="05000000000000000000" pitchFamily="2" charset="2"/>
              <a:buChar char="Ø"/>
            </a:pPr>
            <a:r>
              <a:rPr lang="en-US" sz="2400" b="1" dirty="0">
                <a:solidFill>
                  <a:schemeClr val="bg1"/>
                </a:solidFill>
              </a:rPr>
              <a:t>Educational visits</a:t>
            </a:r>
            <a:endParaRPr lang="el-GR" sz="2400" b="1" dirty="0">
              <a:solidFill>
                <a:schemeClr val="bg1"/>
              </a:solidFill>
            </a:endParaRPr>
          </a:p>
          <a:p>
            <a:pPr marL="342900" indent="-342900">
              <a:spcBef>
                <a:spcPts val="600"/>
              </a:spcBef>
              <a:buFont typeface="Wingdings" panose="05000000000000000000" pitchFamily="2" charset="2"/>
              <a:buChar char="Ø"/>
            </a:pPr>
            <a:r>
              <a:rPr lang="en-US" sz="2400" b="1" dirty="0">
                <a:solidFill>
                  <a:schemeClr val="bg1"/>
                </a:solidFill>
              </a:rPr>
              <a:t>Seminars from invited speakers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743" y="1700808"/>
            <a:ext cx="1683411" cy="1440944"/>
          </a:xfrm>
          <a:prstGeom prst="rect">
            <a:avLst/>
          </a:prstGeom>
        </p:spPr>
      </p:pic>
      <p:sp>
        <p:nvSpPr>
          <p:cNvPr id="10" name="Rounded Rectangle 9"/>
          <p:cNvSpPr/>
          <p:nvPr/>
        </p:nvSpPr>
        <p:spPr>
          <a:xfrm>
            <a:off x="201813" y="3337668"/>
            <a:ext cx="7562091" cy="2067037"/>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u="sng" dirty="0"/>
          </a:p>
          <a:p>
            <a:pPr algn="ctr"/>
            <a:endParaRPr lang="en-US" sz="2200" dirty="0"/>
          </a:p>
        </p:txBody>
      </p:sp>
      <p:sp>
        <p:nvSpPr>
          <p:cNvPr id="12" name="TextBox 11"/>
          <p:cNvSpPr txBox="1"/>
          <p:nvPr/>
        </p:nvSpPr>
        <p:spPr>
          <a:xfrm>
            <a:off x="259467" y="3470940"/>
            <a:ext cx="7562091" cy="1800493"/>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400" b="1" dirty="0">
                <a:solidFill>
                  <a:schemeClr val="bg1"/>
                </a:solidFill>
              </a:rPr>
              <a:t>Exercises to be resolved by the students</a:t>
            </a:r>
            <a:endParaRPr lang="el-GR" sz="2400" b="1" dirty="0">
              <a:solidFill>
                <a:schemeClr val="bg1"/>
              </a:solidFill>
            </a:endParaRPr>
          </a:p>
          <a:p>
            <a:pPr marL="342900" indent="-342900">
              <a:spcBef>
                <a:spcPts val="600"/>
              </a:spcBef>
              <a:buFont typeface="Wingdings" panose="05000000000000000000" pitchFamily="2" charset="2"/>
              <a:buChar char="Ø"/>
            </a:pPr>
            <a:r>
              <a:rPr lang="en-US" sz="2400" b="1" dirty="0">
                <a:solidFill>
                  <a:schemeClr val="bg1"/>
                </a:solidFill>
              </a:rPr>
              <a:t>Homework and papers  to be prepared by the students</a:t>
            </a:r>
            <a:endParaRPr lang="el-GR" sz="2400" b="1" dirty="0">
              <a:solidFill>
                <a:schemeClr val="bg1"/>
              </a:solidFill>
            </a:endParaRPr>
          </a:p>
          <a:p>
            <a:pPr marL="342900" indent="-342900">
              <a:spcBef>
                <a:spcPts val="600"/>
              </a:spcBef>
              <a:buFont typeface="Wingdings" panose="05000000000000000000" pitchFamily="2" charset="2"/>
              <a:buChar char="Ø"/>
            </a:pPr>
            <a:r>
              <a:rPr lang="en-US" sz="2400" b="1" dirty="0">
                <a:solidFill>
                  <a:schemeClr val="bg1"/>
                </a:solidFill>
              </a:rPr>
              <a:t>Mid-term exams</a:t>
            </a:r>
            <a:endParaRPr lang="el-GR" sz="2400" b="1" dirty="0">
              <a:solidFill>
                <a:schemeClr val="bg1"/>
              </a:solidFill>
            </a:endParaRPr>
          </a:p>
          <a:p>
            <a:pPr marL="342900" indent="-342900">
              <a:spcBef>
                <a:spcPts val="600"/>
              </a:spcBef>
              <a:buFont typeface="Wingdings" panose="05000000000000000000" pitchFamily="2" charset="2"/>
              <a:buChar char="Ø"/>
            </a:pPr>
            <a:r>
              <a:rPr lang="en-US" sz="2400" b="1" dirty="0">
                <a:solidFill>
                  <a:schemeClr val="bg1"/>
                </a:solidFill>
              </a:rPr>
              <a:t>Final exams</a:t>
            </a:r>
            <a:endParaRPr lang="el-GR" sz="2400" b="1"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086" y="4371187"/>
            <a:ext cx="1168418" cy="1283976"/>
          </a:xfrm>
          <a:prstGeom prst="rect">
            <a:avLst/>
          </a:prstGeom>
        </p:spPr>
      </p:pic>
      <p:sp>
        <p:nvSpPr>
          <p:cNvPr id="11" name="TextBox 10"/>
          <p:cNvSpPr txBox="1"/>
          <p:nvPr/>
        </p:nvSpPr>
        <p:spPr>
          <a:xfrm>
            <a:off x="279275" y="5517232"/>
            <a:ext cx="4267065"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chemeClr val="tx2"/>
                </a:solidFill>
              </a:rPr>
              <a:t>Teaching and Research staff: </a:t>
            </a:r>
            <a:r>
              <a:rPr lang="el-GR" sz="2000" b="1" dirty="0">
                <a:solidFill>
                  <a:schemeClr val="tx2"/>
                </a:solidFill>
              </a:rPr>
              <a:t>63</a:t>
            </a:r>
            <a:r>
              <a:rPr lang="en-US" sz="2000" b="1" dirty="0">
                <a:solidFill>
                  <a:schemeClr val="tx2"/>
                </a:solidFill>
              </a:rPr>
              <a:t> </a:t>
            </a:r>
            <a:endParaRPr lang="el-GR" sz="2000" b="1" dirty="0">
              <a:solidFill>
                <a:schemeClr val="tx2"/>
              </a:solidFill>
            </a:endParaRPr>
          </a:p>
          <a:p>
            <a:pPr marL="342900" indent="-342900">
              <a:buFont typeface="Wingdings" panose="05000000000000000000" pitchFamily="2" charset="2"/>
              <a:buChar char="Ø"/>
            </a:pPr>
            <a:r>
              <a:rPr lang="en-US" sz="2000" b="1" dirty="0">
                <a:solidFill>
                  <a:schemeClr val="tx2"/>
                </a:solidFill>
              </a:rPr>
              <a:t>Laboratory Teaching staff: </a:t>
            </a:r>
            <a:r>
              <a:rPr lang="el-GR" sz="2000" b="1" dirty="0">
                <a:solidFill>
                  <a:schemeClr val="tx2"/>
                </a:solidFill>
              </a:rPr>
              <a:t>5</a:t>
            </a:r>
            <a:r>
              <a:rPr lang="en-US" sz="2000" b="1" dirty="0">
                <a:solidFill>
                  <a:schemeClr val="tx2"/>
                </a:solidFill>
              </a:rPr>
              <a:t>8</a:t>
            </a:r>
            <a:endParaRPr lang="el-GR" sz="2000" b="1" dirty="0">
              <a:solidFill>
                <a:schemeClr val="tx2"/>
              </a:solidFill>
            </a:endParaRPr>
          </a:p>
          <a:p>
            <a:pPr marL="342900" indent="-342900">
              <a:buFont typeface="Wingdings" panose="05000000000000000000" pitchFamily="2" charset="2"/>
              <a:buChar char="Ø"/>
            </a:pPr>
            <a:r>
              <a:rPr lang="en-US" sz="2000" b="1" dirty="0">
                <a:solidFill>
                  <a:schemeClr val="tx2"/>
                </a:solidFill>
              </a:rPr>
              <a:t>Technical Lab. Staff: 7</a:t>
            </a:r>
            <a:r>
              <a:rPr lang="el-GR" sz="2000" b="1" dirty="0">
                <a:solidFill>
                  <a:schemeClr val="tx2"/>
                </a:solidFill>
              </a:rPr>
              <a:t> </a:t>
            </a:r>
            <a:endParaRPr lang="en-US" sz="2000" b="1" dirty="0">
              <a:solidFill>
                <a:schemeClr val="tx2"/>
              </a:solidFill>
            </a:endParaRPr>
          </a:p>
        </p:txBody>
      </p:sp>
      <p:sp>
        <p:nvSpPr>
          <p:cNvPr id="13" name="TextBox 12"/>
          <p:cNvSpPr txBox="1"/>
          <p:nvPr/>
        </p:nvSpPr>
        <p:spPr>
          <a:xfrm>
            <a:off x="4546340" y="5517232"/>
            <a:ext cx="4267065"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chemeClr val="tx2"/>
                </a:solidFill>
              </a:rPr>
              <a:t>Secretariat: 7 + 6</a:t>
            </a:r>
          </a:p>
        </p:txBody>
      </p:sp>
    </p:spTree>
    <p:extLst>
      <p:ext uri="{BB962C8B-B14F-4D97-AF65-F5344CB8AC3E}">
        <p14:creationId xmlns:p14="http://schemas.microsoft.com/office/powerpoint/2010/main" val="381590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400" y="3501008"/>
            <a:ext cx="912663" cy="1212344"/>
          </a:xfrm>
          <a:prstGeom prst="rect">
            <a:avLst/>
          </a:prstGeom>
        </p:spPr>
      </p:pic>
      <p:sp>
        <p:nvSpPr>
          <p:cNvPr id="3" name="TextBox 2"/>
          <p:cNvSpPr txBox="1"/>
          <p:nvPr/>
        </p:nvSpPr>
        <p:spPr>
          <a:xfrm>
            <a:off x="0" y="-27384"/>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000" b="1" dirty="0">
                <a:solidFill>
                  <a:schemeClr val="bg1"/>
                </a:solidFill>
              </a:rPr>
              <a:t>Perspectives and the future of Chemical Engineers</a:t>
            </a:r>
          </a:p>
        </p:txBody>
      </p:sp>
      <p:pic>
        <p:nvPicPr>
          <p:cNvPr id="4" name="Εικόνα 2" descr="C:\Users\dim\Desktop\Pyrfor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448" y="-27384"/>
            <a:ext cx="5339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605851975"/>
              </p:ext>
            </p:extLst>
          </p:nvPr>
        </p:nvGraphicFramePr>
        <p:xfrm>
          <a:off x="222420" y="1195011"/>
          <a:ext cx="7927180" cy="5473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07504" y="548680"/>
            <a:ext cx="8763931" cy="646331"/>
          </a:xfrm>
          <a:prstGeom prst="rect">
            <a:avLst/>
          </a:prstGeom>
          <a:noFill/>
        </p:spPr>
        <p:txBody>
          <a:bodyPr wrap="square" rtlCol="0">
            <a:spAutoFit/>
          </a:bodyPr>
          <a:lstStyle/>
          <a:p>
            <a:r>
              <a:rPr lang="en-US" dirty="0"/>
              <a:t>- Besides the basic aim of education, which is</a:t>
            </a:r>
            <a:r>
              <a:rPr lang="el-GR" dirty="0"/>
              <a:t>: </a:t>
            </a:r>
            <a:r>
              <a:rPr lang="en-US" dirty="0"/>
              <a:t>the design of plants</a:t>
            </a:r>
            <a:r>
              <a:rPr lang="el-GR" dirty="0"/>
              <a:t>, </a:t>
            </a:r>
            <a:r>
              <a:rPr lang="en-US" dirty="0"/>
              <a:t>processes and products</a:t>
            </a:r>
            <a:r>
              <a:rPr lang="el-GR" dirty="0"/>
              <a:t>,</a:t>
            </a:r>
            <a:r>
              <a:rPr lang="en-US" dirty="0"/>
              <a:t> emphasis is also given to the following</a:t>
            </a:r>
            <a:r>
              <a:rPr lang="el-GR" dirty="0"/>
              <a:t>:</a:t>
            </a:r>
            <a:endParaRPr lang="en-US" dirty="0"/>
          </a:p>
        </p:txBody>
      </p:sp>
    </p:spTree>
    <p:extLst>
      <p:ext uri="{BB962C8B-B14F-4D97-AF65-F5344CB8AC3E}">
        <p14:creationId xmlns:p14="http://schemas.microsoft.com/office/powerpoint/2010/main" val="391066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000" b="1" dirty="0">
                <a:solidFill>
                  <a:schemeClr val="bg1"/>
                </a:solidFill>
              </a:rPr>
              <a:t>Other Options in the School of Chemical Engineering</a:t>
            </a:r>
          </a:p>
        </p:txBody>
      </p:sp>
      <p:sp>
        <p:nvSpPr>
          <p:cNvPr id="3" name="TextBox 2"/>
          <p:cNvSpPr txBox="1"/>
          <p:nvPr/>
        </p:nvSpPr>
        <p:spPr>
          <a:xfrm>
            <a:off x="323527" y="908720"/>
            <a:ext cx="6192689" cy="3785652"/>
          </a:xfrm>
          <a:prstGeom prst="rect">
            <a:avLst/>
          </a:prstGeom>
          <a:noFill/>
        </p:spPr>
        <p:txBody>
          <a:bodyPr wrap="square" rtlCol="0">
            <a:spAutoFit/>
          </a:bodyPr>
          <a:lstStyle/>
          <a:p>
            <a:r>
              <a:rPr lang="en-US" sz="2000" b="1" dirty="0"/>
              <a:t>Advisor (professor)</a:t>
            </a:r>
            <a:r>
              <a:rPr lang="el-GR" sz="2000" b="1" dirty="0"/>
              <a:t>: </a:t>
            </a:r>
            <a:endParaRPr lang="en-US" sz="2000" b="1" dirty="0"/>
          </a:p>
          <a:p>
            <a:r>
              <a:rPr lang="en-US" sz="2000" dirty="0"/>
              <a:t>the main scope is to facilitate the academic performance of students and their support for efficiently facing the problems of studies and </a:t>
            </a:r>
            <a:r>
              <a:rPr lang="en-US" sz="2000" dirty="0" err="1"/>
              <a:t>everyday’s</a:t>
            </a:r>
            <a:r>
              <a:rPr lang="en-US" sz="2000" dirty="0"/>
              <a:t> life</a:t>
            </a:r>
            <a:endParaRPr lang="el-GR" sz="2000" dirty="0"/>
          </a:p>
          <a:p>
            <a:endParaRPr lang="el-GR" sz="2000" b="1" dirty="0"/>
          </a:p>
          <a:p>
            <a:endParaRPr lang="en-US" sz="2000" b="1" dirty="0"/>
          </a:p>
          <a:p>
            <a:endParaRPr lang="en-US" sz="2000" b="1" dirty="0"/>
          </a:p>
          <a:p>
            <a:endParaRPr lang="en-US" sz="2000" b="1" dirty="0"/>
          </a:p>
          <a:p>
            <a:r>
              <a:rPr lang="en-US" sz="2000" b="1" dirty="0"/>
              <a:t>Program</a:t>
            </a:r>
            <a:r>
              <a:rPr lang="el-GR" sz="2000" b="1" dirty="0"/>
              <a:t> </a:t>
            </a:r>
            <a:r>
              <a:rPr lang="en-US" sz="2000" b="1" dirty="0"/>
              <a:t>ERASMUS+</a:t>
            </a:r>
            <a:r>
              <a:rPr lang="el-GR" sz="2000" b="1" dirty="0"/>
              <a:t>: </a:t>
            </a:r>
            <a:endParaRPr lang="en-US" sz="2000" b="1" dirty="0"/>
          </a:p>
          <a:p>
            <a:r>
              <a:rPr lang="en-US" sz="2000" dirty="0"/>
              <a:t>Provides the option of students mobility for studies or practical training to European Universities, with the appropriate scholarship</a:t>
            </a:r>
          </a:p>
        </p:txBody>
      </p:sp>
      <p:pic>
        <p:nvPicPr>
          <p:cNvPr id="6146" name="Picture 2" descr="Αποτέλεσμα εικόνας για πρόγραμμα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5378" y="3717032"/>
            <a:ext cx="1703115" cy="1207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836712"/>
            <a:ext cx="2353525" cy="2186162"/>
          </a:xfrm>
          <a:prstGeom prst="rect">
            <a:avLst/>
          </a:prstGeom>
        </p:spPr>
      </p:pic>
      <p:pic>
        <p:nvPicPr>
          <p:cNvPr id="8" name="Εικόνα 2" descr="C:\Users\dim\Desktop\Pyrfor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Logo_Sxol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0" y="6308032"/>
            <a:ext cx="637778" cy="5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83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000" b="1" dirty="0">
                <a:solidFill>
                  <a:schemeClr val="bg1"/>
                </a:solidFill>
              </a:rPr>
              <a:t>Post graduate programs</a:t>
            </a:r>
          </a:p>
        </p:txBody>
      </p:sp>
      <p:sp>
        <p:nvSpPr>
          <p:cNvPr id="3" name="TextBox 2"/>
          <p:cNvSpPr txBox="1"/>
          <p:nvPr/>
        </p:nvSpPr>
        <p:spPr>
          <a:xfrm>
            <a:off x="107504" y="692696"/>
            <a:ext cx="7494538" cy="5632311"/>
          </a:xfrm>
          <a:prstGeom prst="rect">
            <a:avLst/>
          </a:prstGeom>
          <a:noFill/>
        </p:spPr>
        <p:txBody>
          <a:bodyPr wrap="square" rtlCol="0">
            <a:spAutoFit/>
          </a:bodyPr>
          <a:lstStyle/>
          <a:p>
            <a:r>
              <a:rPr lang="en-US" sz="2000" dirty="0">
                <a:solidFill>
                  <a:schemeClr val="tx2"/>
                </a:solidFill>
              </a:rPr>
              <a:t>The Departmental or Inter-Departmental Postgraduate Courses, are leading to the respective "Post Graduate Specialization Diploma", with a minimum duration of 17 months.</a:t>
            </a:r>
          </a:p>
          <a:p>
            <a:endParaRPr lang="en-US" sz="800" b="1" u="sng" dirty="0">
              <a:solidFill>
                <a:schemeClr val="tx2"/>
              </a:solidFill>
            </a:endParaRPr>
          </a:p>
          <a:p>
            <a:r>
              <a:rPr lang="en-US" sz="2000" b="1" u="sng" dirty="0">
                <a:solidFill>
                  <a:schemeClr val="tx2"/>
                </a:solidFill>
              </a:rPr>
              <a:t>Programs offered by the School</a:t>
            </a:r>
            <a:r>
              <a:rPr lang="en-US" sz="2000" b="1" dirty="0">
                <a:solidFill>
                  <a:schemeClr val="tx2"/>
                </a:solidFill>
              </a:rPr>
              <a:t>:</a:t>
            </a:r>
          </a:p>
          <a:p>
            <a:pPr marL="342900" indent="-342900">
              <a:buFont typeface="Arial" panose="020B0604020202020204" pitchFamily="34" charset="0"/>
              <a:buChar char="•"/>
            </a:pPr>
            <a:r>
              <a:rPr lang="en-US" sz="2000" b="1" dirty="0">
                <a:solidFill>
                  <a:schemeClr val="tx2"/>
                </a:solidFill>
              </a:rPr>
              <a:t>Materials Science and Engineering</a:t>
            </a:r>
          </a:p>
          <a:p>
            <a:pPr marL="342900" indent="-342900">
              <a:buFont typeface="Arial" panose="020B0604020202020204" pitchFamily="34" charset="0"/>
              <a:buChar char="•"/>
            </a:pPr>
            <a:r>
              <a:rPr lang="en-US" sz="2000" b="1" dirty="0">
                <a:solidFill>
                  <a:schemeClr val="tx2"/>
                </a:solidFill>
              </a:rPr>
              <a:t>Computational mechanics</a:t>
            </a:r>
          </a:p>
          <a:p>
            <a:pPr marL="342900" indent="-342900">
              <a:buFont typeface="Arial" panose="020B0604020202020204" pitchFamily="34" charset="0"/>
              <a:buChar char="•"/>
            </a:pPr>
            <a:r>
              <a:rPr lang="en-US" sz="2000" b="1" dirty="0">
                <a:solidFill>
                  <a:schemeClr val="tx2"/>
                </a:solidFill>
              </a:rPr>
              <a:t>Protection of Monuments, Sites and Complexes Direction B</a:t>
            </a:r>
          </a:p>
          <a:p>
            <a:endParaRPr lang="en-US" sz="2000" b="1" dirty="0">
              <a:solidFill>
                <a:schemeClr val="tx2"/>
              </a:solidFill>
            </a:endParaRPr>
          </a:p>
          <a:p>
            <a:r>
              <a:rPr lang="en-US" sz="2000" b="1" u="sng" dirty="0">
                <a:solidFill>
                  <a:schemeClr val="tx2"/>
                </a:solidFill>
              </a:rPr>
              <a:t>Programs offered by other Departments</a:t>
            </a:r>
            <a:r>
              <a:rPr lang="en-US" sz="2000" b="1" dirty="0">
                <a:solidFill>
                  <a:schemeClr val="tx2"/>
                </a:solidFill>
              </a:rPr>
              <a:t>:</a:t>
            </a:r>
          </a:p>
          <a:p>
            <a:pPr marL="342900" indent="-342900">
              <a:buFont typeface="Arial" panose="020B0604020202020204" pitchFamily="34" charset="0"/>
              <a:buChar char="•"/>
            </a:pPr>
            <a:r>
              <a:rPr lang="en-US" sz="2000" b="1" dirty="0">
                <a:solidFill>
                  <a:schemeClr val="tx2"/>
                </a:solidFill>
              </a:rPr>
              <a:t>Automation Systems</a:t>
            </a:r>
          </a:p>
          <a:p>
            <a:pPr marL="342900" indent="-342900">
              <a:buFont typeface="Arial" panose="020B0604020202020204" pitchFamily="34" charset="0"/>
              <a:buChar char="•"/>
            </a:pPr>
            <a:r>
              <a:rPr lang="en-US" sz="2000" b="1" dirty="0">
                <a:solidFill>
                  <a:schemeClr val="tx2"/>
                </a:solidFill>
              </a:rPr>
              <a:t>Athens Postgraduate Program in Business Administration</a:t>
            </a:r>
          </a:p>
          <a:p>
            <a:pPr marL="342900" indent="-342900">
              <a:buFont typeface="Arial" panose="020B0604020202020204" pitchFamily="34" charset="0"/>
              <a:buChar char="•"/>
            </a:pPr>
            <a:r>
              <a:rPr lang="en-US" sz="2000" b="1" dirty="0">
                <a:solidFill>
                  <a:schemeClr val="tx2"/>
                </a:solidFill>
              </a:rPr>
              <a:t>Energy Production and </a:t>
            </a:r>
            <a:r>
              <a:rPr lang="en-US" sz="2000" b="1" dirty="0" err="1">
                <a:solidFill>
                  <a:schemeClr val="tx2"/>
                </a:solidFill>
              </a:rPr>
              <a:t>Managent</a:t>
            </a:r>
            <a:endParaRPr lang="en-US" sz="2000" b="1" dirty="0">
              <a:solidFill>
                <a:schemeClr val="tx2"/>
              </a:solidFill>
            </a:endParaRPr>
          </a:p>
          <a:p>
            <a:pPr marL="342900" indent="-342900">
              <a:buFont typeface="Arial" panose="020B0604020202020204" pitchFamily="34" charset="0"/>
              <a:buChar char="•"/>
            </a:pPr>
            <a:r>
              <a:rPr lang="en-US" sz="2000" b="1" dirty="0">
                <a:solidFill>
                  <a:schemeClr val="tx2"/>
                </a:solidFill>
              </a:rPr>
              <a:t>Environment and Development</a:t>
            </a:r>
          </a:p>
          <a:p>
            <a:pPr marL="342900" indent="-342900">
              <a:buFont typeface="Arial" panose="020B0604020202020204" pitchFamily="34" charset="0"/>
              <a:buChar char="•"/>
            </a:pPr>
            <a:r>
              <a:rPr lang="en-US" sz="2000" b="1" dirty="0">
                <a:solidFill>
                  <a:schemeClr val="tx2"/>
                </a:solidFill>
              </a:rPr>
              <a:t>Mathematical Modeling in Modern Technologies and Economics</a:t>
            </a:r>
          </a:p>
          <a:p>
            <a:pPr marL="342900" indent="-342900">
              <a:buFont typeface="Arial" panose="020B0604020202020204" pitchFamily="34" charset="0"/>
              <a:buChar char="•"/>
            </a:pPr>
            <a:r>
              <a:rPr lang="en-US" sz="2000" b="1" dirty="0">
                <a:solidFill>
                  <a:schemeClr val="tx2"/>
                </a:solidFill>
              </a:rPr>
              <a:t>Chemistry Education and New Educational Technologies</a:t>
            </a:r>
          </a:p>
          <a:p>
            <a:pPr marL="342900" indent="-342900">
              <a:buFont typeface="Arial" panose="020B0604020202020204" pitchFamily="34" charset="0"/>
              <a:buChar char="•"/>
            </a:pPr>
            <a:r>
              <a:rPr lang="en-US" sz="2000" b="1" dirty="0">
                <a:solidFill>
                  <a:schemeClr val="tx2"/>
                </a:solidFill>
              </a:rPr>
              <a:t>Postgraduate Course on Industrial Management</a:t>
            </a:r>
          </a:p>
          <a:p>
            <a:endParaRPr lang="en-US" sz="2000" b="1" dirty="0"/>
          </a:p>
        </p:txBody>
      </p:sp>
      <p:pic>
        <p:nvPicPr>
          <p:cNvPr id="8" name="Εικόνα 2" descr="C:\Users\dim\Desktop\Pyrfor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1619" y="6357516"/>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Logo_Sxo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0" y="6308032"/>
            <a:ext cx="637778" cy="5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hemeng.ntua.gr/images/sidebar/postgraduate_cours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082" y="548680"/>
            <a:ext cx="1423346" cy="578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1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481" y="11843"/>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000" b="1" dirty="0">
                <a:solidFill>
                  <a:schemeClr val="bg1"/>
                </a:solidFill>
              </a:rPr>
              <a:t> Perspectives and the future of Chemical Engineers</a:t>
            </a:r>
          </a:p>
        </p:txBody>
      </p:sp>
      <p:pic>
        <p:nvPicPr>
          <p:cNvPr id="6"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27384"/>
            <a:ext cx="5339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2883682236"/>
              </p:ext>
            </p:extLst>
          </p:nvPr>
        </p:nvGraphicFramePr>
        <p:xfrm>
          <a:off x="48481" y="928152"/>
          <a:ext cx="4187988" cy="221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403798375"/>
              </p:ext>
            </p:extLst>
          </p:nvPr>
        </p:nvGraphicFramePr>
        <p:xfrm>
          <a:off x="0" y="3047425"/>
          <a:ext cx="4139952" cy="18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2374502899"/>
              </p:ext>
            </p:extLst>
          </p:nvPr>
        </p:nvGraphicFramePr>
        <p:xfrm>
          <a:off x="-36512" y="4841984"/>
          <a:ext cx="4026768" cy="20160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extBox 9"/>
          <p:cNvSpPr txBox="1"/>
          <p:nvPr/>
        </p:nvSpPr>
        <p:spPr>
          <a:xfrm>
            <a:off x="-36512" y="549841"/>
            <a:ext cx="3018390" cy="430887"/>
          </a:xfrm>
          <a:prstGeom prst="rect">
            <a:avLst/>
          </a:prstGeom>
          <a:noFill/>
        </p:spPr>
        <p:txBody>
          <a:bodyPr wrap="none" rtlCol="0">
            <a:spAutoFit/>
          </a:bodyPr>
          <a:lstStyle/>
          <a:p>
            <a:r>
              <a:rPr lang="el-GR" sz="2200" b="1" dirty="0"/>
              <a:t>-</a:t>
            </a:r>
            <a:r>
              <a:rPr lang="el-GR" sz="2200" dirty="0"/>
              <a:t> </a:t>
            </a:r>
            <a:r>
              <a:rPr lang="en-US" sz="2200" b="1" u="sng" dirty="0"/>
              <a:t>New topics for growth</a:t>
            </a:r>
            <a:r>
              <a:rPr lang="el-GR" sz="2200" dirty="0"/>
              <a:t>:</a:t>
            </a:r>
            <a:endParaRPr lang="en-US" sz="2200" dirty="0"/>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1078648"/>
            <a:ext cx="1287011" cy="965258"/>
          </a:xfrm>
          <a:prstGeom prst="rect">
            <a:avLst/>
          </a:prstGeom>
        </p:spPr>
      </p:pic>
      <p:pic>
        <p:nvPicPr>
          <p:cNvPr id="15" name="Picture 1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55976" y="3501008"/>
            <a:ext cx="1839548" cy="1224136"/>
          </a:xfrm>
          <a:prstGeom prst="rect">
            <a:avLst/>
          </a:prstGeom>
        </p:spPr>
      </p:pic>
      <p:pic>
        <p:nvPicPr>
          <p:cNvPr id="16" name="Picture 1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22992" y="3508162"/>
            <a:ext cx="1825472" cy="1216981"/>
          </a:xfrm>
          <a:prstGeom prst="rect">
            <a:avLst/>
          </a:prstGeom>
        </p:spPr>
      </p:pic>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349101" y="5418916"/>
            <a:ext cx="1879083" cy="1250444"/>
          </a:xfrm>
          <a:prstGeom prst="rect">
            <a:avLst/>
          </a:prstGeom>
        </p:spPr>
      </p:pic>
      <p:pic>
        <p:nvPicPr>
          <p:cNvPr id="18" name="Picture 1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689159" y="5445224"/>
            <a:ext cx="1839549" cy="1224136"/>
          </a:xfrm>
          <a:prstGeom prst="rect">
            <a:avLst/>
          </a:prstGeom>
        </p:spPr>
      </p:pic>
    </p:spTree>
    <p:extLst>
      <p:ext uri="{BB962C8B-B14F-4D97-AF65-F5344CB8AC3E}">
        <p14:creationId xmlns:p14="http://schemas.microsoft.com/office/powerpoint/2010/main" val="410861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384"/>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000" b="1" dirty="0">
                <a:solidFill>
                  <a:schemeClr val="bg1"/>
                </a:solidFill>
              </a:rPr>
              <a:t> Perspectives and the future of Chemical Engineers</a:t>
            </a:r>
            <a:r>
              <a:rPr lang="el-GR" sz="3000" b="1" dirty="0">
                <a:solidFill>
                  <a:schemeClr val="bg1"/>
                </a:solidFill>
              </a:rPr>
              <a:t>.</a:t>
            </a:r>
            <a:endParaRPr lang="en-US" sz="3000" b="1" dirty="0">
              <a:solidFill>
                <a:schemeClr val="bg1"/>
              </a:solidFill>
            </a:endParaRPr>
          </a:p>
        </p:txBody>
      </p:sp>
      <p:pic>
        <p:nvPicPr>
          <p:cNvPr id="6"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27384"/>
            <a:ext cx="5339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690294640"/>
              </p:ext>
            </p:extLst>
          </p:nvPr>
        </p:nvGraphicFramePr>
        <p:xfrm>
          <a:off x="75456" y="970275"/>
          <a:ext cx="4856584" cy="231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3031693045"/>
              </p:ext>
            </p:extLst>
          </p:nvPr>
        </p:nvGraphicFramePr>
        <p:xfrm>
          <a:off x="-34161" y="3219926"/>
          <a:ext cx="5135454" cy="18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p:cNvGraphicFramePr/>
          <p:nvPr>
            <p:extLst>
              <p:ext uri="{D42A27DB-BD31-4B8C-83A1-F6EECF244321}">
                <p14:modId xmlns:p14="http://schemas.microsoft.com/office/powerpoint/2010/main" val="3473897945"/>
              </p:ext>
            </p:extLst>
          </p:nvPr>
        </p:nvGraphicFramePr>
        <p:xfrm>
          <a:off x="0" y="5157192"/>
          <a:ext cx="4860032" cy="16113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7405" y="539388"/>
            <a:ext cx="2814232" cy="400110"/>
          </a:xfrm>
          <a:prstGeom prst="rect">
            <a:avLst/>
          </a:prstGeom>
          <a:noFill/>
        </p:spPr>
        <p:txBody>
          <a:bodyPr wrap="none" rtlCol="0">
            <a:spAutoFit/>
          </a:bodyPr>
          <a:lstStyle/>
          <a:p>
            <a:r>
              <a:rPr lang="el-GR" sz="2000" b="1" dirty="0">
                <a:solidFill>
                  <a:schemeClr val="tx2"/>
                </a:solidFill>
              </a:rPr>
              <a:t>-</a:t>
            </a:r>
            <a:r>
              <a:rPr lang="el-GR" sz="2000" dirty="0">
                <a:solidFill>
                  <a:schemeClr val="tx2"/>
                </a:solidFill>
              </a:rPr>
              <a:t> </a:t>
            </a:r>
            <a:r>
              <a:rPr lang="en-US" sz="2000" b="1" u="sng" dirty="0"/>
              <a:t>New topics for growth </a:t>
            </a:r>
            <a:r>
              <a:rPr lang="el-GR" sz="2000" dirty="0">
                <a:solidFill>
                  <a:schemeClr val="tx2"/>
                </a:solidFill>
              </a:rPr>
              <a:t>:</a:t>
            </a:r>
            <a:endParaRPr lang="en-US" sz="2000" dirty="0">
              <a:solidFill>
                <a:schemeClr val="tx2"/>
              </a:solidFill>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98942" y="947058"/>
            <a:ext cx="1685550" cy="1083568"/>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13139" y="970275"/>
            <a:ext cx="2331580" cy="1901796"/>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117634" y="2233531"/>
            <a:ext cx="1666858" cy="666743"/>
          </a:xfrm>
          <a:prstGeom prst="rect">
            <a:avLst/>
          </a:prstGeom>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140508" y="3310646"/>
            <a:ext cx="2527836" cy="1682160"/>
          </a:xfrm>
          <a:prstGeom prst="rect">
            <a:avLst/>
          </a:prstGeom>
        </p:spPr>
      </p:pic>
      <p:pic>
        <p:nvPicPr>
          <p:cNvPr id="22" name="Picture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40352" y="3645024"/>
            <a:ext cx="1301135" cy="1131757"/>
          </a:xfrm>
          <a:prstGeom prst="rect">
            <a:avLst/>
          </a:prstGeom>
        </p:spPr>
      </p:pic>
      <p:pic>
        <p:nvPicPr>
          <p:cNvPr id="23" name="Picture 2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023071" y="5612763"/>
            <a:ext cx="1861297" cy="1082654"/>
          </a:xfrm>
          <a:prstGeom prst="rect">
            <a:avLst/>
          </a:prstGeom>
        </p:spPr>
      </p:pic>
      <p:sp>
        <p:nvSpPr>
          <p:cNvPr id="2" name="TextBox 1"/>
          <p:cNvSpPr txBox="1"/>
          <p:nvPr/>
        </p:nvSpPr>
        <p:spPr>
          <a:xfrm>
            <a:off x="5076056" y="4992805"/>
            <a:ext cx="2664296" cy="369332"/>
          </a:xfrm>
          <a:prstGeom prst="rect">
            <a:avLst/>
          </a:prstGeom>
          <a:noFill/>
        </p:spPr>
        <p:txBody>
          <a:bodyPr wrap="square" rtlCol="0">
            <a:spAutoFit/>
          </a:bodyPr>
          <a:lstStyle/>
          <a:p>
            <a:r>
              <a:rPr lang="en-US">
                <a:latin typeface="Arial Narrow" panose="020B0606020202030204" pitchFamily="34" charset="0"/>
              </a:rPr>
              <a:t>Holy tomb</a:t>
            </a:r>
            <a:r>
              <a:rPr lang="el-GR">
                <a:latin typeface="Arial Narrow" panose="020B0606020202030204" pitchFamily="34" charset="0"/>
              </a:rPr>
              <a:t> </a:t>
            </a:r>
            <a:r>
              <a:rPr lang="en-US" dirty="0">
                <a:latin typeface="Arial Narrow" panose="020B0606020202030204" pitchFamily="34" charset="0"/>
              </a:rPr>
              <a:t>in Jerusalem</a:t>
            </a:r>
          </a:p>
        </p:txBody>
      </p:sp>
    </p:spTree>
    <p:extLst>
      <p:ext uri="{BB962C8B-B14F-4D97-AF65-F5344CB8AC3E}">
        <p14:creationId xmlns:p14="http://schemas.microsoft.com/office/powerpoint/2010/main" val="102816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tua.gr/emp_photos/empn02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200" y="4653136"/>
            <a:ext cx="2736120" cy="18222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Αποτέλεσμα εικόνας για υπολογιστικό κέντρο χημικών μηχανικώ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620688"/>
            <a:ext cx="2664480" cy="1770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αναγνωστήριο σχολής χημικών μηχανικών εμ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3" y="2564904"/>
            <a:ext cx="2664297" cy="19982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7384"/>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000" b="1" dirty="0" err="1">
                <a:solidFill>
                  <a:schemeClr val="bg1"/>
                </a:solidFill>
              </a:rPr>
              <a:t>Everyday’s</a:t>
            </a:r>
            <a:r>
              <a:rPr lang="en-US" sz="3000" b="1" dirty="0">
                <a:solidFill>
                  <a:schemeClr val="bg1"/>
                </a:solidFill>
              </a:rPr>
              <a:t> Life at the NTUA</a:t>
            </a:r>
          </a:p>
        </p:txBody>
      </p:sp>
      <p:graphicFrame>
        <p:nvGraphicFramePr>
          <p:cNvPr id="6" name="Diagram 5"/>
          <p:cNvGraphicFramePr/>
          <p:nvPr>
            <p:extLst>
              <p:ext uri="{D42A27DB-BD31-4B8C-83A1-F6EECF244321}">
                <p14:modId xmlns:p14="http://schemas.microsoft.com/office/powerpoint/2010/main" val="4167362021"/>
              </p:ext>
            </p:extLst>
          </p:nvPr>
        </p:nvGraphicFramePr>
        <p:xfrm>
          <a:off x="971600" y="836712"/>
          <a:ext cx="3312368" cy="58326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Εικόνα 2" descr="C:\Users\dim\Desktop\Pyrforos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Logo_Sxoli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90" y="6308032"/>
            <a:ext cx="637778" cy="5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174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4439" y="-28765"/>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000" b="1" dirty="0">
                <a:solidFill>
                  <a:schemeClr val="bg1"/>
                </a:solidFill>
              </a:rPr>
              <a:t> Various Activities in the NTUA</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6" y="2488102"/>
            <a:ext cx="3555480" cy="205814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692" y="2301987"/>
            <a:ext cx="1746616" cy="249516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2323767"/>
            <a:ext cx="1656184" cy="234503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20" y="2636910"/>
            <a:ext cx="1491123" cy="1451883"/>
          </a:xfrm>
          <a:prstGeom prst="rect">
            <a:avLst/>
          </a:prstGeom>
        </p:spPr>
      </p:pic>
      <p:graphicFrame>
        <p:nvGraphicFramePr>
          <p:cNvPr id="18" name="Diagram 17"/>
          <p:cNvGraphicFramePr/>
          <p:nvPr>
            <p:extLst>
              <p:ext uri="{D42A27DB-BD31-4B8C-83A1-F6EECF244321}">
                <p14:modId xmlns:p14="http://schemas.microsoft.com/office/powerpoint/2010/main" val="2005931667"/>
              </p:ext>
            </p:extLst>
          </p:nvPr>
        </p:nvGraphicFramePr>
        <p:xfrm>
          <a:off x="134438" y="692696"/>
          <a:ext cx="8875123" cy="1296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Εικόνα 2" descr="C:\Users\dim\Desktop\Pyrforos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Logo_Sxoli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90" y="6308032"/>
            <a:ext cx="637778" cy="5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78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Logo_Sx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 y="6309320"/>
            <a:ext cx="636284"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ΕΘΝΙΚΟ  ΜΕΤΣΟΒΙΟ ΠΟΛΥΤΕΧΝΕΙΟ">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408747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528" y="82619"/>
            <a:ext cx="8496944" cy="6775381"/>
          </a:xfrm>
          <a:prstGeom prst="rect">
            <a:avLst/>
          </a:prstGeom>
        </p:spPr>
        <p:txBody>
          <a:bodyPr wrap="square">
            <a:spAutoFit/>
          </a:bodyPr>
          <a:lstStyle/>
          <a:p>
            <a:pPr algn="just">
              <a:lnSpc>
                <a:spcPct val="130000"/>
              </a:lnSpc>
            </a:pPr>
            <a:r>
              <a:rPr lang="en-US" sz="2400" dirty="0"/>
              <a:t>The National Technical University of Athens (NTUA) is the oldest Technical University, </a:t>
            </a:r>
            <a:r>
              <a:rPr lang="en-US" sz="2400" b="1" dirty="0"/>
              <a:t>founded in 1837</a:t>
            </a:r>
            <a:r>
              <a:rPr lang="en-US" sz="2400" dirty="0"/>
              <a:t>. Today, it is structured according to the </a:t>
            </a:r>
            <a:r>
              <a:rPr lang="en-US" sz="2400" b="1" dirty="0"/>
              <a:t>continental European system </a:t>
            </a:r>
            <a:r>
              <a:rPr lang="en-US" sz="2400" dirty="0"/>
              <a:t>for training engineers, with an emphasis on solid background. The duration of courses leading, after the acquisition of 300 credit units to a Diploma, of Master’s level</a:t>
            </a:r>
            <a:r>
              <a:rPr lang="en-US" sz="2400" b="1" dirty="0"/>
              <a:t>, is five years. </a:t>
            </a:r>
          </a:p>
          <a:p>
            <a:pPr algn="just">
              <a:lnSpc>
                <a:spcPct val="130000"/>
              </a:lnSpc>
            </a:pPr>
            <a:r>
              <a:rPr lang="en-US" sz="2400" dirty="0"/>
              <a:t>NTUA consists of the following 8 Engineering Schools: Civil, Mechanical, Electrical, Architecture, Chemical,   Rural and Surveying, Minong and Metallurgical, Naval and the School of Applied Mathematical and Physical Sciences. There are in total,   </a:t>
            </a:r>
            <a:r>
              <a:rPr lang="en-US" sz="2400" b="1" dirty="0"/>
              <a:t>40 Departments</a:t>
            </a:r>
            <a:r>
              <a:rPr lang="en-US" sz="2400" dirty="0"/>
              <a:t> and </a:t>
            </a:r>
            <a:r>
              <a:rPr lang="en-US" sz="2400" b="1" dirty="0"/>
              <a:t>193 thoroughly equipped Laboratories and Workshops</a:t>
            </a:r>
            <a:r>
              <a:rPr lang="en-US" sz="2400" dirty="0"/>
              <a:t> in the NTUA’s Schools, dealing with specific scientific fields. </a:t>
            </a:r>
          </a:p>
          <a:p>
            <a:pPr algn="just">
              <a:lnSpc>
                <a:spcPct val="130000"/>
              </a:lnSpc>
            </a:pPr>
            <a:endParaRPr lang="en-US" sz="2400" dirty="0"/>
          </a:p>
        </p:txBody>
      </p:sp>
    </p:spTree>
    <p:extLst>
      <p:ext uri="{BB962C8B-B14F-4D97-AF65-F5344CB8AC3E}">
        <p14:creationId xmlns:p14="http://schemas.microsoft.com/office/powerpoint/2010/main" val="3557843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ntua.gr/emp_photos/empn04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434" y="288032"/>
            <a:ext cx="4608046" cy="3068960"/>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2" descr="C:\Users\dim\Desktop\Pyrfor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519" y="3740839"/>
            <a:ext cx="8636475" cy="1200329"/>
          </a:xfrm>
          <a:prstGeom prst="rect">
            <a:avLst/>
          </a:prstGeom>
          <a:noFill/>
        </p:spPr>
        <p:txBody>
          <a:bodyPr wrap="square" rtlCol="0">
            <a:spAutoFit/>
          </a:bodyPr>
          <a:lstStyle/>
          <a:p>
            <a:pPr algn="ctr"/>
            <a:r>
              <a:rPr lang="en-US" sz="3200" b="1" dirty="0">
                <a:solidFill>
                  <a:schemeClr val="tx2"/>
                </a:solidFill>
              </a:rPr>
              <a:t>National Technical University of Athens</a:t>
            </a:r>
            <a:endParaRPr lang="el-GR" sz="3200" b="1" dirty="0">
              <a:solidFill>
                <a:schemeClr val="tx2"/>
              </a:solidFill>
            </a:endParaRPr>
          </a:p>
          <a:p>
            <a:pPr algn="ctr"/>
            <a:r>
              <a:rPr lang="en-US" sz="3200" b="1" dirty="0">
                <a:solidFill>
                  <a:schemeClr val="tx2"/>
                </a:solidFill>
              </a:rPr>
              <a:t>School of Chemical Engineering</a:t>
            </a:r>
            <a:endParaRPr lang="el-GR" sz="3200" b="1" dirty="0">
              <a:solidFill>
                <a:schemeClr val="tx2"/>
              </a:solidFill>
            </a:endParaRPr>
          </a:p>
          <a:p>
            <a:pPr algn="ctr"/>
            <a:endParaRPr lang="el-GR" sz="800" b="1" dirty="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332656"/>
            <a:ext cx="3976043" cy="3096344"/>
          </a:xfrm>
          <a:prstGeom prst="rect">
            <a:avLst/>
          </a:prstGeom>
        </p:spPr>
      </p:pic>
      <p:pic>
        <p:nvPicPr>
          <p:cNvPr id="1026" name="Picture 1" descr="Logo_Sxol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0" y="6308032"/>
            <a:ext cx="637778" cy="5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52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3000" b="1" dirty="0">
                <a:solidFill>
                  <a:schemeClr val="bg1"/>
                </a:solidFill>
              </a:rPr>
              <a:t>Career prospects of Chemical Engineers</a:t>
            </a:r>
          </a:p>
        </p:txBody>
      </p:sp>
      <p:pic>
        <p:nvPicPr>
          <p:cNvPr id="7" name="Εικόνα 2" descr="C:\Users\dim\Desktop\Pyrfor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448" y="-27384"/>
            <a:ext cx="5339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79512" y="5589240"/>
            <a:ext cx="3185893" cy="540000"/>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u="sng" dirty="0"/>
          </a:p>
          <a:p>
            <a:pPr algn="ctr"/>
            <a:endParaRPr lang="en-US" sz="2200" dirty="0"/>
          </a:p>
        </p:txBody>
      </p:sp>
      <p:sp>
        <p:nvSpPr>
          <p:cNvPr id="9" name="TextBox 8"/>
          <p:cNvSpPr txBox="1"/>
          <p:nvPr/>
        </p:nvSpPr>
        <p:spPr>
          <a:xfrm>
            <a:off x="179512" y="5661248"/>
            <a:ext cx="3185894" cy="430887"/>
          </a:xfrm>
          <a:prstGeom prst="rect">
            <a:avLst/>
          </a:prstGeom>
          <a:noFill/>
        </p:spPr>
        <p:txBody>
          <a:bodyPr wrap="square" rtlCol="0">
            <a:spAutoFit/>
          </a:bodyPr>
          <a:lstStyle/>
          <a:p>
            <a:pPr marL="342900" indent="-342900">
              <a:buFont typeface="Wingdings" panose="05000000000000000000" pitchFamily="2" charset="2"/>
              <a:buChar char="Ø"/>
            </a:pPr>
            <a:r>
              <a:rPr lang="en-US" sz="2200" b="1" dirty="0">
                <a:solidFill>
                  <a:schemeClr val="bg1"/>
                </a:solidFill>
              </a:rPr>
              <a:t>Education</a:t>
            </a:r>
            <a:endParaRPr lang="el-GR" sz="2200" b="1" dirty="0">
              <a:solidFill>
                <a:schemeClr val="bg1"/>
              </a:solidFill>
            </a:endParaRPr>
          </a:p>
        </p:txBody>
      </p:sp>
      <p:sp>
        <p:nvSpPr>
          <p:cNvPr id="17" name="Rounded Rectangle 16"/>
          <p:cNvSpPr/>
          <p:nvPr/>
        </p:nvSpPr>
        <p:spPr>
          <a:xfrm>
            <a:off x="180353" y="1196824"/>
            <a:ext cx="4031607" cy="648000"/>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b="1" dirty="0"/>
              <a:t>Industry</a:t>
            </a:r>
          </a:p>
        </p:txBody>
      </p:sp>
      <p:sp>
        <p:nvSpPr>
          <p:cNvPr id="22" name="Left Brace 21"/>
          <p:cNvSpPr/>
          <p:nvPr/>
        </p:nvSpPr>
        <p:spPr>
          <a:xfrm>
            <a:off x="4211960" y="620688"/>
            <a:ext cx="360040" cy="1800200"/>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4427984" y="635784"/>
            <a:ext cx="4788024" cy="1785104"/>
          </a:xfrm>
          <a:prstGeom prst="rect">
            <a:avLst/>
          </a:prstGeom>
          <a:noFill/>
        </p:spPr>
        <p:txBody>
          <a:bodyPr wrap="square" rtlCol="0">
            <a:spAutoFit/>
          </a:bodyPr>
          <a:lstStyle/>
          <a:p>
            <a:pPr marL="285750" indent="-285750">
              <a:buFont typeface="Wingdings" panose="05000000000000000000" pitchFamily="2" charset="2"/>
              <a:buChar char="Ø"/>
            </a:pPr>
            <a:r>
              <a:rPr lang="en-US" sz="2200" b="1" dirty="0">
                <a:solidFill>
                  <a:schemeClr val="tx2"/>
                </a:solidFill>
              </a:rPr>
              <a:t>Production</a:t>
            </a:r>
            <a:endParaRPr lang="el-GR" sz="2200" b="1" dirty="0">
              <a:solidFill>
                <a:schemeClr val="tx2"/>
              </a:solidFill>
            </a:endParaRPr>
          </a:p>
          <a:p>
            <a:pPr marL="285750" indent="-285750">
              <a:buFont typeface="Wingdings" panose="05000000000000000000" pitchFamily="2" charset="2"/>
              <a:buChar char="Ø"/>
            </a:pPr>
            <a:r>
              <a:rPr lang="en-US" sz="2200" b="1" dirty="0">
                <a:solidFill>
                  <a:schemeClr val="tx2"/>
                </a:solidFill>
              </a:rPr>
              <a:t>Quality Control</a:t>
            </a:r>
            <a:endParaRPr lang="el-GR" sz="2200" b="1" dirty="0">
              <a:solidFill>
                <a:schemeClr val="tx2"/>
              </a:solidFill>
            </a:endParaRPr>
          </a:p>
          <a:p>
            <a:pPr marL="285750" indent="-285750">
              <a:buFont typeface="Wingdings" panose="05000000000000000000" pitchFamily="2" charset="2"/>
              <a:buChar char="Ø"/>
            </a:pPr>
            <a:r>
              <a:rPr lang="en-US" sz="2200" b="1" dirty="0">
                <a:solidFill>
                  <a:schemeClr val="tx2"/>
                </a:solidFill>
              </a:rPr>
              <a:t>Research and Development </a:t>
            </a:r>
            <a:r>
              <a:rPr lang="el-GR" sz="2200" b="1" dirty="0">
                <a:solidFill>
                  <a:schemeClr val="tx2"/>
                </a:solidFill>
              </a:rPr>
              <a:t>(</a:t>
            </a:r>
            <a:r>
              <a:rPr lang="en-US" sz="2200" b="1" dirty="0">
                <a:solidFill>
                  <a:schemeClr val="tx2"/>
                </a:solidFill>
              </a:rPr>
              <a:t>R&amp;D)</a:t>
            </a:r>
          </a:p>
          <a:p>
            <a:pPr marL="285750" indent="-285750">
              <a:buFont typeface="Wingdings" panose="05000000000000000000" pitchFamily="2" charset="2"/>
              <a:buChar char="Ø"/>
            </a:pPr>
            <a:r>
              <a:rPr lang="en-US" sz="2200" b="1" dirty="0">
                <a:solidFill>
                  <a:schemeClr val="tx2"/>
                </a:solidFill>
              </a:rPr>
              <a:t>Logistics</a:t>
            </a:r>
          </a:p>
          <a:p>
            <a:pPr marL="285750" indent="-285750">
              <a:buFont typeface="Wingdings" panose="05000000000000000000" pitchFamily="2" charset="2"/>
              <a:buChar char="Ø"/>
            </a:pPr>
            <a:r>
              <a:rPr lang="en-US" sz="2200" b="1" dirty="0">
                <a:solidFill>
                  <a:schemeClr val="tx2"/>
                </a:solidFill>
              </a:rPr>
              <a:t>Marketing</a:t>
            </a:r>
            <a:endParaRPr lang="el-GR" sz="2200" b="1" dirty="0">
              <a:solidFill>
                <a:schemeClr val="tx2"/>
              </a:solidFill>
            </a:endParaRPr>
          </a:p>
        </p:txBody>
      </p:sp>
      <p:sp>
        <p:nvSpPr>
          <p:cNvPr id="24" name="Rounded Rectangle 23"/>
          <p:cNvSpPr/>
          <p:nvPr/>
        </p:nvSpPr>
        <p:spPr>
          <a:xfrm>
            <a:off x="125674" y="2547806"/>
            <a:ext cx="6912769" cy="612008"/>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200" b="1" dirty="0"/>
              <a:t>Laboratories of measurements, Analyses and Research</a:t>
            </a:r>
          </a:p>
        </p:txBody>
      </p:sp>
      <p:sp>
        <p:nvSpPr>
          <p:cNvPr id="25" name="Rounded Rectangle 24"/>
          <p:cNvSpPr/>
          <p:nvPr/>
        </p:nvSpPr>
        <p:spPr>
          <a:xfrm>
            <a:off x="140441" y="3356992"/>
            <a:ext cx="6883236" cy="540000"/>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400" b="1" dirty="0">
              <a:solidFill>
                <a:schemeClr val="bg1"/>
              </a:solidFill>
            </a:endParaRPr>
          </a:p>
          <a:p>
            <a:pPr marL="342900" indent="-342900">
              <a:buFont typeface="Wingdings" panose="05000000000000000000" pitchFamily="2" charset="2"/>
              <a:buChar char="Ø"/>
            </a:pPr>
            <a:r>
              <a:rPr lang="en-US" sz="2200" b="1" dirty="0">
                <a:solidFill>
                  <a:schemeClr val="bg1"/>
                </a:solidFill>
              </a:rPr>
              <a:t>Consulting</a:t>
            </a:r>
            <a:r>
              <a:rPr lang="el-GR" sz="2200" b="1" dirty="0">
                <a:solidFill>
                  <a:schemeClr val="bg1"/>
                </a:solidFill>
              </a:rPr>
              <a:t> – </a:t>
            </a:r>
            <a:r>
              <a:rPr lang="en-US" sz="2200" b="1" dirty="0">
                <a:solidFill>
                  <a:schemeClr val="bg1"/>
                </a:solidFill>
              </a:rPr>
              <a:t>Planning  and project construction </a:t>
            </a:r>
            <a:endParaRPr lang="el-GR" sz="2200" b="1" dirty="0">
              <a:solidFill>
                <a:schemeClr val="bg1"/>
              </a:solidFill>
            </a:endParaRPr>
          </a:p>
          <a:p>
            <a:endParaRPr lang="en-US" sz="2400" b="1" dirty="0"/>
          </a:p>
        </p:txBody>
      </p:sp>
      <p:sp>
        <p:nvSpPr>
          <p:cNvPr id="26" name="Rounded Rectangle 25"/>
          <p:cNvSpPr/>
          <p:nvPr/>
        </p:nvSpPr>
        <p:spPr>
          <a:xfrm>
            <a:off x="54065" y="4005064"/>
            <a:ext cx="8929378" cy="574316"/>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400" b="1" dirty="0">
              <a:solidFill>
                <a:schemeClr val="bg1"/>
              </a:solidFill>
            </a:endParaRPr>
          </a:p>
          <a:p>
            <a:pPr marL="342900" indent="-342900">
              <a:buFont typeface="Wingdings" panose="05000000000000000000" pitchFamily="2" charset="2"/>
              <a:buChar char="Ø"/>
            </a:pPr>
            <a:r>
              <a:rPr lang="en-US" sz="2200" b="1" dirty="0">
                <a:solidFill>
                  <a:schemeClr val="bg1"/>
                </a:solidFill>
              </a:rPr>
              <a:t>Market promotion of products and equipment of the Chemical industry</a:t>
            </a:r>
            <a:endParaRPr lang="en-US" sz="2200" b="1" dirty="0"/>
          </a:p>
        </p:txBody>
      </p:sp>
      <p:sp>
        <p:nvSpPr>
          <p:cNvPr id="27" name="Rounded Rectangle 26"/>
          <p:cNvSpPr/>
          <p:nvPr/>
        </p:nvSpPr>
        <p:spPr>
          <a:xfrm>
            <a:off x="179512" y="4894010"/>
            <a:ext cx="6552521" cy="540000"/>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200" b="1" dirty="0">
                <a:solidFill>
                  <a:schemeClr val="bg1"/>
                </a:solidFill>
              </a:rPr>
              <a:t>Servicing in the Public Sector</a:t>
            </a:r>
            <a:r>
              <a:rPr lang="el-GR" sz="2200" b="1" dirty="0">
                <a:solidFill>
                  <a:schemeClr val="bg1"/>
                </a:solidFill>
              </a:rPr>
              <a:t> </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424" y="2564904"/>
            <a:ext cx="1802330" cy="118982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5605267"/>
            <a:ext cx="867119" cy="1099902"/>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0312" y="5617105"/>
            <a:ext cx="1637905" cy="1089951"/>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4725144"/>
            <a:ext cx="1008112" cy="78276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9952" y="5621347"/>
            <a:ext cx="1656184" cy="1102115"/>
          </a:xfrm>
          <a:prstGeom prst="rect">
            <a:avLst/>
          </a:prstGeom>
        </p:spPr>
      </p:pic>
    </p:spTree>
    <p:extLst>
      <p:ext uri="{BB962C8B-B14F-4D97-AF65-F5344CB8AC3E}">
        <p14:creationId xmlns:p14="http://schemas.microsoft.com/office/powerpoint/2010/main" val="375608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Logo_Sx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 y="6309320"/>
            <a:ext cx="636284"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ΕΘΝΙΚΟ  ΜΕΤΣΟΒΙΟ ΠΟΛΥΤΕΧΝΕΙΟ">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408747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528" y="82619"/>
            <a:ext cx="8496944" cy="5743111"/>
          </a:xfrm>
          <a:prstGeom prst="rect">
            <a:avLst/>
          </a:prstGeom>
        </p:spPr>
        <p:txBody>
          <a:bodyPr wrap="square">
            <a:spAutoFit/>
          </a:bodyPr>
          <a:lstStyle/>
          <a:p>
            <a:pPr algn="just"/>
            <a:r>
              <a:rPr lang="en-US" sz="2400" dirty="0"/>
              <a:t>NTUA operates many of its Laboratories also as </a:t>
            </a:r>
            <a:r>
              <a:rPr lang="en-US" sz="2400" b="1" dirty="0"/>
              <a:t>"service laboratories"</a:t>
            </a:r>
            <a:r>
              <a:rPr lang="en-US" sz="2400" dirty="0"/>
              <a:t>, which provide expert advice, tests and measurements and all specialized services in general, within the framework of its technological competence, which can be useful for the development of the country.</a:t>
            </a:r>
          </a:p>
          <a:p>
            <a:pPr algn="just"/>
            <a:r>
              <a:rPr lang="en-US" sz="2400" dirty="0"/>
              <a:t>NTUA is currently estimated to have a total number of 200.000 volumes of books coming from purchases, donations and research projects, and over 80.000 volumes of scientific reviews. Books and reviews are available either from the Central Library of the Institution or from the Libraries of the Faculties, the Departments and the Labs.</a:t>
            </a:r>
          </a:p>
          <a:p>
            <a:pPr algn="just"/>
            <a:r>
              <a:rPr lang="en-US" sz="2400" dirty="0"/>
              <a:t>At NTUA, there is appreciable know-how into  all topics of Physical and Applied Sciences, with emphasis to disciplines such as Informatics, Materials, Environment etc.</a:t>
            </a:r>
          </a:p>
          <a:p>
            <a:pPr algn="just">
              <a:lnSpc>
                <a:spcPct val="130000"/>
              </a:lnSpc>
            </a:pPr>
            <a:endParaRPr lang="en-US" sz="2400" dirty="0"/>
          </a:p>
        </p:txBody>
      </p:sp>
    </p:spTree>
    <p:extLst>
      <p:ext uri="{BB962C8B-B14F-4D97-AF65-F5344CB8AC3E}">
        <p14:creationId xmlns:p14="http://schemas.microsoft.com/office/powerpoint/2010/main" val="236588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Logo_Sx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 y="6309320"/>
            <a:ext cx="636284"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ΕΘΝΙΚΟ  ΜΕΤΣΟΒΙΟ ΠΟΛΥΤΕΧΝΕΙΟ">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408747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9863" y="260648"/>
            <a:ext cx="8496944" cy="6159250"/>
          </a:xfrm>
          <a:prstGeom prst="rect">
            <a:avLst/>
          </a:prstGeom>
        </p:spPr>
        <p:txBody>
          <a:bodyPr wrap="square">
            <a:spAutoFit/>
          </a:bodyPr>
          <a:lstStyle/>
          <a:p>
            <a:pPr algn="just">
              <a:lnSpc>
                <a:spcPct val="120000"/>
              </a:lnSpc>
            </a:pPr>
            <a:r>
              <a:rPr lang="en-US" sz="2200" dirty="0"/>
              <a:t>The personnel include more than 700 people as academic staff, 140 scientific assistants and 260 administrative and technical staff. The total number of NTUA employees is about 1350. The total number of undergraduate students is about 8500 and the graduate students 1500. There are currently 19 Departmental or Inter-Departmental Postgraduate Courses, leading to the respective "Post Graduate </a:t>
            </a:r>
            <a:r>
              <a:rPr lang="en-US" sz="2200" dirty="0" err="1"/>
              <a:t>Specialisation</a:t>
            </a:r>
            <a:r>
              <a:rPr lang="en-US" sz="2200" dirty="0"/>
              <a:t> Diploma", with a minimum duration of 17 months. After the acquisition of the "Post Graduate </a:t>
            </a:r>
            <a:r>
              <a:rPr lang="en-US" sz="2200" dirty="0" err="1"/>
              <a:t>Specialisation</a:t>
            </a:r>
            <a:r>
              <a:rPr lang="en-US" sz="2200" dirty="0"/>
              <a:t> Diploma", the student can proceed towards submitting a Doctorate Thesis. The students' exchange </a:t>
            </a:r>
            <a:r>
              <a:rPr lang="en-US" sz="2200" dirty="0" err="1"/>
              <a:t>programmes</a:t>
            </a:r>
            <a:r>
              <a:rPr lang="en-US" sz="2200" dirty="0"/>
              <a:t> give students the opportunity to attend courses in another European country, for a period of time that can range from three months to one academic year. During their stay abroad, the students have to attend courses that correspond to the ones of their normal semester, and pass the exams for them. These courses are </a:t>
            </a:r>
            <a:r>
              <a:rPr lang="en-US" sz="2200" dirty="0" err="1"/>
              <a:t>recognised</a:t>
            </a:r>
            <a:r>
              <a:rPr lang="en-US" sz="2200" dirty="0"/>
              <a:t> by N.T.U.A. when the student returns to Greece.</a:t>
            </a:r>
          </a:p>
        </p:txBody>
      </p:sp>
    </p:spTree>
    <p:extLst>
      <p:ext uri="{BB962C8B-B14F-4D97-AF65-F5344CB8AC3E}">
        <p14:creationId xmlns:p14="http://schemas.microsoft.com/office/powerpoint/2010/main" val="321273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798" y="6309320"/>
            <a:ext cx="482394" cy="5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Logo_Sx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 y="6309320"/>
            <a:ext cx="636284"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ΕΘΝΙΚΟ  ΜΕΤΣΟΒΙΟ ΠΟΛΥΤΕΧΝΕΙΟ">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4087475"/>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640" y="1268759"/>
            <a:ext cx="7200800" cy="4800533"/>
          </a:xfrm>
          <a:prstGeom prst="rect">
            <a:avLst/>
          </a:prstGeom>
        </p:spPr>
      </p:pic>
      <p:sp>
        <p:nvSpPr>
          <p:cNvPr id="3" name="Rectangle 2"/>
          <p:cNvSpPr/>
          <p:nvPr/>
        </p:nvSpPr>
        <p:spPr>
          <a:xfrm>
            <a:off x="2051720" y="548680"/>
            <a:ext cx="5472460" cy="523220"/>
          </a:xfrm>
          <a:prstGeom prst="rect">
            <a:avLst/>
          </a:prstGeom>
        </p:spPr>
        <p:txBody>
          <a:bodyPr wrap="none">
            <a:spAutoFit/>
          </a:bodyPr>
          <a:lstStyle/>
          <a:p>
            <a:pPr algn="ctr"/>
            <a:r>
              <a:rPr lang="en-US" sz="2800" b="1" dirty="0">
                <a:solidFill>
                  <a:schemeClr val="tx2"/>
                </a:solidFill>
              </a:rPr>
              <a:t>The School of Chemical Engineering</a:t>
            </a:r>
            <a:endParaRPr lang="el-GR" sz="2800" b="1" dirty="0">
              <a:solidFill>
                <a:schemeClr val="tx2"/>
              </a:solidFill>
            </a:endParaRPr>
          </a:p>
        </p:txBody>
      </p:sp>
    </p:spTree>
    <p:extLst>
      <p:ext uri="{BB962C8B-B14F-4D97-AF65-F5344CB8AC3E}">
        <p14:creationId xmlns:p14="http://schemas.microsoft.com/office/powerpoint/2010/main" val="143466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953249"/>
            <a:ext cx="3740852" cy="2419968"/>
          </a:xfrm>
          <a:prstGeom prst="rect">
            <a:avLst/>
          </a:prstGeom>
        </p:spPr>
      </p:pic>
      <p:sp>
        <p:nvSpPr>
          <p:cNvPr id="20" name="Curved Left Arrow 19"/>
          <p:cNvSpPr/>
          <p:nvPr/>
        </p:nvSpPr>
        <p:spPr>
          <a:xfrm rot="5400000">
            <a:off x="3041830" y="-909483"/>
            <a:ext cx="2772308" cy="9073012"/>
          </a:xfrm>
          <a:prstGeom prst="curvedLeftArrow">
            <a:avLst/>
          </a:prstGeom>
          <a:solidFill>
            <a:srgbClr val="92D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0" y="-27384"/>
            <a:ext cx="9144000" cy="523220"/>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2800" b="1" dirty="0">
                <a:solidFill>
                  <a:schemeClr val="bg1"/>
                </a:solidFill>
              </a:rPr>
              <a:t>The role of Chemical Engineer in the Industry</a:t>
            </a:r>
          </a:p>
        </p:txBody>
      </p:sp>
      <p:sp>
        <p:nvSpPr>
          <p:cNvPr id="2" name="Rounded Rectangle 1"/>
          <p:cNvSpPr/>
          <p:nvPr/>
        </p:nvSpPr>
        <p:spPr>
          <a:xfrm>
            <a:off x="2842865" y="1844824"/>
            <a:ext cx="3440757" cy="936104"/>
          </a:xfrm>
          <a:prstGeom prst="roundRect">
            <a:avLst/>
          </a:prstGeom>
          <a:solidFill>
            <a:schemeClr val="tx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Physical, Chemical and Biological Processes</a:t>
            </a:r>
          </a:p>
        </p:txBody>
      </p:sp>
      <p:sp>
        <p:nvSpPr>
          <p:cNvPr id="7" name="Rounded Rectangle 6"/>
          <p:cNvSpPr/>
          <p:nvPr/>
        </p:nvSpPr>
        <p:spPr>
          <a:xfrm>
            <a:off x="6732240" y="908720"/>
            <a:ext cx="1368152" cy="72008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Products</a:t>
            </a:r>
          </a:p>
        </p:txBody>
      </p:sp>
      <p:sp>
        <p:nvSpPr>
          <p:cNvPr id="8" name="Rounded Rectangle 7"/>
          <p:cNvSpPr/>
          <p:nvPr/>
        </p:nvSpPr>
        <p:spPr>
          <a:xfrm>
            <a:off x="6804248" y="3068960"/>
            <a:ext cx="1368152" cy="72008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By-products</a:t>
            </a:r>
          </a:p>
        </p:txBody>
      </p:sp>
      <p:cxnSp>
        <p:nvCxnSpPr>
          <p:cNvPr id="11" name="Straight Arrow Connector 10"/>
          <p:cNvCxnSpPr/>
          <p:nvPr/>
        </p:nvCxnSpPr>
        <p:spPr>
          <a:xfrm>
            <a:off x="2374454" y="1628800"/>
            <a:ext cx="541362" cy="2880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74454" y="2708920"/>
            <a:ext cx="541362" cy="24432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3622" y="1628800"/>
            <a:ext cx="448618" cy="21602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83622" y="2780928"/>
            <a:ext cx="520626" cy="2880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467544" y="1124744"/>
            <a:ext cx="504056" cy="2160240"/>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8172400" y="1124744"/>
            <a:ext cx="576064" cy="2376264"/>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ounded Rectangle 20"/>
          <p:cNvSpPr/>
          <p:nvPr/>
        </p:nvSpPr>
        <p:spPr>
          <a:xfrm>
            <a:off x="3203848" y="4704640"/>
            <a:ext cx="2664296" cy="720080"/>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Reuse            Recycling</a:t>
            </a:r>
            <a:r>
              <a:rPr lang="el-GR" sz="2000" b="1" dirty="0"/>
              <a:t>  </a:t>
            </a:r>
          </a:p>
        </p:txBody>
      </p:sp>
      <p:sp>
        <p:nvSpPr>
          <p:cNvPr id="22" name="TextBox 21"/>
          <p:cNvSpPr txBox="1"/>
          <p:nvPr/>
        </p:nvSpPr>
        <p:spPr>
          <a:xfrm>
            <a:off x="107504" y="5445224"/>
            <a:ext cx="8946230" cy="923330"/>
          </a:xfrm>
          <a:prstGeom prst="rect">
            <a:avLst/>
          </a:prstGeom>
          <a:noFill/>
          <a:ln w="25400">
            <a:solidFill>
              <a:schemeClr val="accent1"/>
            </a:solidFill>
          </a:ln>
          <a:effectLst>
            <a:outerShdw blurRad="50800" dist="50800" dir="5400000" algn="ctr" rotWithShape="0">
              <a:schemeClr val="bg1">
                <a:lumMod val="85000"/>
              </a:schemeClr>
            </a:outerShdw>
          </a:effectLst>
          <a:scene3d>
            <a:camera prst="orthographicFront"/>
            <a:lightRig rig="threePt" dir="t"/>
          </a:scene3d>
          <a:sp3d>
            <a:bevelT w="165100" prst="coolSlant"/>
          </a:sp3d>
        </p:spPr>
        <p:txBody>
          <a:bodyPr wrap="square" rtlCol="0">
            <a:spAutoFit/>
          </a:bodyPr>
          <a:lstStyle/>
          <a:p>
            <a:pPr algn="ctr"/>
            <a:r>
              <a:rPr lang="en-US" dirty="0"/>
              <a:t>Chemical Engineers work on the synthesis, design, scale-up, automation and optimization of physical, chemical and biological processes for the transformation of raw materials to useful industrial products with the desired properties.</a:t>
            </a:r>
          </a:p>
        </p:txBody>
      </p:sp>
      <p:pic>
        <p:nvPicPr>
          <p:cNvPr id="23" name="Εικόνα 2" descr="C:\Users\dim\Desktop\Pyrfor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27383"/>
            <a:ext cx="593302" cy="6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Αποτέλεσμα εικόνας για ανακυκλωση"/>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636" y="4883348"/>
            <a:ext cx="520696" cy="48987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34294" y="908720"/>
            <a:ext cx="1440160" cy="72008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Raw materials</a:t>
            </a:r>
          </a:p>
        </p:txBody>
      </p:sp>
      <p:sp>
        <p:nvSpPr>
          <p:cNvPr id="5" name="Rounded Rectangle 4"/>
          <p:cNvSpPr/>
          <p:nvPr/>
        </p:nvSpPr>
        <p:spPr>
          <a:xfrm>
            <a:off x="934294" y="2924944"/>
            <a:ext cx="1440160" cy="72008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Energy</a:t>
            </a:r>
          </a:p>
        </p:txBody>
      </p:sp>
      <p:sp>
        <p:nvSpPr>
          <p:cNvPr id="24" name="Rounded Rectangle 23"/>
          <p:cNvSpPr/>
          <p:nvPr/>
        </p:nvSpPr>
        <p:spPr>
          <a:xfrm>
            <a:off x="3203848" y="588169"/>
            <a:ext cx="2664297" cy="896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 </a:t>
            </a:r>
            <a:r>
              <a:rPr lang="en-US" sz="2000" b="1" dirty="0"/>
              <a:t>Technology</a:t>
            </a:r>
            <a:endParaRPr lang="el-GR" sz="2000" b="1" dirty="0"/>
          </a:p>
          <a:p>
            <a:pPr algn="ctr"/>
            <a:r>
              <a:rPr lang="el-GR" sz="2000" b="1" dirty="0"/>
              <a:t>- </a:t>
            </a:r>
            <a:r>
              <a:rPr lang="en-US" sz="2000" b="1" dirty="0"/>
              <a:t>Financial </a:t>
            </a:r>
            <a:r>
              <a:rPr lang="el-GR" sz="2000" b="1" dirty="0"/>
              <a:t> </a:t>
            </a:r>
            <a:r>
              <a:rPr lang="el-GR" b="1" dirty="0"/>
              <a:t>&amp;</a:t>
            </a:r>
            <a:r>
              <a:rPr lang="el-GR" sz="2000" b="1" dirty="0"/>
              <a:t>                     - </a:t>
            </a:r>
            <a:r>
              <a:rPr lang="en-US" sz="2000" b="1" dirty="0"/>
              <a:t>Social parameters</a:t>
            </a:r>
          </a:p>
        </p:txBody>
      </p:sp>
      <p:sp>
        <p:nvSpPr>
          <p:cNvPr id="25" name="Down Arrow 24"/>
          <p:cNvSpPr/>
          <p:nvPr/>
        </p:nvSpPr>
        <p:spPr>
          <a:xfrm>
            <a:off x="4463986" y="1556824"/>
            <a:ext cx="165600" cy="288000"/>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6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22" presetClass="entr" presetSubtype="4"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down)">
                                      <p:cBhvr>
                                        <p:cTn id="9" dur="500"/>
                                        <p:tgtEl>
                                          <p:spTgt spid="20"/>
                                        </p:tgtEl>
                                      </p:cBhvr>
                                    </p:animEffect>
                                  </p:childTnLst>
                                </p:cTn>
                              </p:par>
                              <p:par>
                                <p:cTn id="10" presetID="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hemeng.ntua.gr/labs/biotech/images/20160530_143942~2-crop-u4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3" y="5838614"/>
            <a:ext cx="2520279" cy="992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7384"/>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n-US" sz="2900" b="1" dirty="0">
                <a:solidFill>
                  <a:schemeClr val="bg1"/>
                </a:solidFill>
              </a:rPr>
              <a:t>School Structure: Departments - Laboratories</a:t>
            </a:r>
          </a:p>
        </p:txBody>
      </p:sp>
      <p:graphicFrame>
        <p:nvGraphicFramePr>
          <p:cNvPr id="5" name="Diagram 4"/>
          <p:cNvGraphicFramePr/>
          <p:nvPr>
            <p:extLst>
              <p:ext uri="{D42A27DB-BD31-4B8C-83A1-F6EECF244321}">
                <p14:modId xmlns:p14="http://schemas.microsoft.com/office/powerpoint/2010/main" val="661205917"/>
              </p:ext>
            </p:extLst>
          </p:nvPr>
        </p:nvGraphicFramePr>
        <p:xfrm>
          <a:off x="109414" y="476672"/>
          <a:ext cx="8927082"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chemeng.ntua.gr/images/pictures/lab_ia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5563656"/>
            <a:ext cx="1612228" cy="1267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hemeng.ntua.gr/images/pictures/lab_tt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5530941"/>
            <a:ext cx="1584176" cy="1300345"/>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2" descr="C:\Users\dim\Desktop\Pyrforos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96053" y="-27384"/>
            <a:ext cx="533973"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92477" y="6165304"/>
            <a:ext cx="896849" cy="369332"/>
          </a:xfrm>
          <a:prstGeom prst="rect">
            <a:avLst/>
          </a:prstGeom>
          <a:noFill/>
        </p:spPr>
        <p:txBody>
          <a:bodyPr wrap="none" rtlCol="0">
            <a:spAutoFit/>
          </a:bodyPr>
          <a:lstStyle/>
          <a:p>
            <a:r>
              <a:rPr lang="en-US" b="1" dirty="0">
                <a:solidFill>
                  <a:schemeClr val="tx2"/>
                </a:solidFill>
              </a:rPr>
              <a:t>15 Labs</a:t>
            </a:r>
          </a:p>
        </p:txBody>
      </p:sp>
    </p:spTree>
    <p:extLst>
      <p:ext uri="{BB962C8B-B14F-4D97-AF65-F5344CB8AC3E}">
        <p14:creationId xmlns:p14="http://schemas.microsoft.com/office/powerpoint/2010/main" val="396626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384"/>
            <a:ext cx="8596053" cy="523220"/>
          </a:xfrm>
          <a:prstGeom prst="rect">
            <a:avLst/>
          </a:prstGeom>
          <a:solidFill>
            <a:schemeClr val="tx2"/>
          </a:solidFill>
          <a:scene3d>
            <a:camera prst="orthographicFront"/>
            <a:lightRig rig="threePt" dir="t"/>
          </a:scene3d>
          <a:sp3d>
            <a:bevelT w="165100" prst="coolSlant"/>
          </a:sp3d>
        </p:spPr>
        <p:txBody>
          <a:bodyPr wrap="square" rtlCol="0">
            <a:spAutoFit/>
          </a:bodyPr>
          <a:lstStyle/>
          <a:p>
            <a:pPr algn="ctr"/>
            <a:r>
              <a:rPr lang="en-US" sz="2700" b="1" dirty="0">
                <a:solidFill>
                  <a:schemeClr val="bg1"/>
                </a:solidFill>
              </a:rPr>
              <a:t>Units </a:t>
            </a:r>
            <a:endParaRPr lang="en-US" sz="2800" b="1" dirty="0">
              <a:solidFill>
                <a:schemeClr val="bg1"/>
              </a:solidFill>
            </a:endParaRPr>
          </a:p>
        </p:txBody>
      </p:sp>
      <p:graphicFrame>
        <p:nvGraphicFramePr>
          <p:cNvPr id="5" name="Diagram 4"/>
          <p:cNvGraphicFramePr/>
          <p:nvPr>
            <p:extLst>
              <p:ext uri="{D42A27DB-BD31-4B8C-83A1-F6EECF244321}">
                <p14:modId xmlns:p14="http://schemas.microsoft.com/office/powerpoint/2010/main" val="1722386216"/>
              </p:ext>
            </p:extLst>
          </p:nvPr>
        </p:nvGraphicFramePr>
        <p:xfrm>
          <a:off x="0" y="548680"/>
          <a:ext cx="9005520" cy="6185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Εικόνα 2" descr="C:\Users\dim\Desktop\Pyrforos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96053" y="-27384"/>
            <a:ext cx="533973"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chemeng.ntua.gr/images/pictures/lab_heav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5023650"/>
            <a:ext cx="2304255" cy="1717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7997" y="2780928"/>
            <a:ext cx="1696265" cy="1270561"/>
          </a:xfrm>
          <a:prstGeom prst="rect">
            <a:avLst/>
          </a:prstGeom>
        </p:spPr>
      </p:pic>
      <p:sp>
        <p:nvSpPr>
          <p:cNvPr id="3" name="TextBox 2"/>
          <p:cNvSpPr txBox="1"/>
          <p:nvPr/>
        </p:nvSpPr>
        <p:spPr>
          <a:xfrm>
            <a:off x="8604448" y="6444044"/>
            <a:ext cx="401072" cy="369332"/>
          </a:xfrm>
          <a:prstGeom prst="rect">
            <a:avLst/>
          </a:prstGeom>
          <a:noFill/>
        </p:spPr>
        <p:txBody>
          <a:bodyPr wrap="none" rtlCol="0">
            <a:spAutoFit/>
          </a:bodyPr>
          <a:lstStyle/>
          <a:p>
            <a:r>
              <a:rPr lang="el-GR" dirty="0"/>
              <a:t>….</a:t>
            </a:r>
            <a:endParaRPr lang="en-US" dirty="0"/>
          </a:p>
        </p:txBody>
      </p:sp>
    </p:spTree>
    <p:extLst>
      <p:ext uri="{BB962C8B-B14F-4D97-AF65-F5344CB8AC3E}">
        <p14:creationId xmlns:p14="http://schemas.microsoft.com/office/powerpoint/2010/main" val="4300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553998"/>
          </a:xfrm>
          <a:prstGeom prst="rect">
            <a:avLst/>
          </a:prstGeom>
          <a:solidFill>
            <a:schemeClr val="tx2"/>
          </a:solidFill>
          <a:scene3d>
            <a:camera prst="orthographicFront"/>
            <a:lightRig rig="threePt" dir="t"/>
          </a:scene3d>
          <a:sp3d>
            <a:bevelT w="165100" prst="coolSlant"/>
          </a:sp3d>
        </p:spPr>
        <p:txBody>
          <a:bodyPr wrap="square" rtlCol="0">
            <a:spAutoFit/>
          </a:bodyPr>
          <a:lstStyle/>
          <a:p>
            <a:r>
              <a:rPr lang="el-GR" sz="3000" b="1" dirty="0">
                <a:solidFill>
                  <a:schemeClr val="bg1"/>
                </a:solidFill>
              </a:rPr>
              <a:t> </a:t>
            </a:r>
            <a:r>
              <a:rPr lang="en-US" sz="2800" b="1" dirty="0">
                <a:solidFill>
                  <a:schemeClr val="bg1"/>
                </a:solidFill>
              </a:rPr>
              <a:t>Research activities in the School of Chemical Engineering</a:t>
            </a:r>
          </a:p>
        </p:txBody>
      </p:sp>
      <p:pic>
        <p:nvPicPr>
          <p:cNvPr id="7" name="Εικόνα 2" descr="C:\Users\dim\Desktop\Pyrfor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27384"/>
            <a:ext cx="5339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06" y="4967293"/>
            <a:ext cx="2269422" cy="1702067"/>
          </a:xfrm>
          <a:prstGeom prst="rect">
            <a:avLst/>
          </a:prstGeom>
        </p:spPr>
      </p:pic>
      <p:sp>
        <p:nvSpPr>
          <p:cNvPr id="6" name="TextBox 5"/>
          <p:cNvSpPr txBox="1"/>
          <p:nvPr/>
        </p:nvSpPr>
        <p:spPr>
          <a:xfrm>
            <a:off x="179511" y="654362"/>
            <a:ext cx="8496945" cy="4062651"/>
          </a:xfrm>
          <a:prstGeom prst="rect">
            <a:avLst/>
          </a:prstGeom>
          <a:noFill/>
        </p:spPr>
        <p:txBody>
          <a:bodyPr wrap="square" rtlCol="0">
            <a:spAutoFit/>
          </a:bodyPr>
          <a:lstStyle/>
          <a:p>
            <a:pPr>
              <a:buFont typeface="Wingdings" panose="05000000000000000000" pitchFamily="2" charset="2"/>
              <a:buChar char="Ø"/>
            </a:pPr>
            <a:r>
              <a:rPr lang="el-GR" sz="2000" dirty="0">
                <a:solidFill>
                  <a:schemeClr val="tx2"/>
                </a:solidFill>
              </a:rPr>
              <a:t>  </a:t>
            </a:r>
            <a:r>
              <a:rPr lang="en-US" sz="2000" dirty="0">
                <a:solidFill>
                  <a:schemeClr val="tx2"/>
                </a:solidFill>
              </a:rPr>
              <a:t>Research activities in the School are focused on cutting edge areas, on the national and international level, with significant results in terms of handling of research projects and publication of papers in the international scale.</a:t>
            </a:r>
            <a:endParaRPr lang="el-GR" sz="2000" dirty="0">
              <a:solidFill>
                <a:schemeClr val="tx2"/>
              </a:solidFill>
            </a:endParaRPr>
          </a:p>
          <a:p>
            <a:pPr marL="342900" indent="-342900">
              <a:spcBef>
                <a:spcPts val="600"/>
              </a:spcBef>
              <a:buFont typeface="Wingdings" panose="05000000000000000000" pitchFamily="2" charset="2"/>
              <a:buChar char="Ø"/>
            </a:pPr>
            <a:r>
              <a:rPr lang="en-US" sz="2000" dirty="0">
                <a:solidFill>
                  <a:schemeClr val="tx2"/>
                </a:solidFill>
              </a:rPr>
              <a:t>These achievements are due to</a:t>
            </a:r>
            <a:r>
              <a:rPr lang="el-GR" sz="2000" dirty="0">
                <a:solidFill>
                  <a:schemeClr val="tx2"/>
                </a:solidFill>
              </a:rPr>
              <a:t>: </a:t>
            </a:r>
          </a:p>
          <a:p>
            <a:pPr>
              <a:spcBef>
                <a:spcPts val="600"/>
              </a:spcBef>
            </a:pPr>
            <a:r>
              <a:rPr lang="el-GR" sz="2000" dirty="0">
                <a:solidFill>
                  <a:schemeClr val="tx2"/>
                </a:solidFill>
              </a:rPr>
              <a:t>- </a:t>
            </a:r>
            <a:r>
              <a:rPr lang="en-US" sz="2000" dirty="0">
                <a:solidFill>
                  <a:schemeClr val="tx2"/>
                </a:solidFill>
              </a:rPr>
              <a:t>the great efforts of our Staff</a:t>
            </a:r>
            <a:r>
              <a:rPr lang="el-GR" sz="2000" dirty="0">
                <a:solidFill>
                  <a:schemeClr val="tx2"/>
                </a:solidFill>
              </a:rPr>
              <a:t>, </a:t>
            </a:r>
          </a:p>
          <a:p>
            <a:pPr>
              <a:spcBef>
                <a:spcPts val="600"/>
              </a:spcBef>
            </a:pPr>
            <a:r>
              <a:rPr lang="en-US" sz="2000" dirty="0">
                <a:solidFill>
                  <a:schemeClr val="tx2"/>
                </a:solidFill>
              </a:rPr>
              <a:t>- the complete  laboratory infrastructure, enhanced by the particular reputation of the School and the entire University in the field of research</a:t>
            </a:r>
            <a:r>
              <a:rPr lang="el-GR" sz="2000" dirty="0">
                <a:solidFill>
                  <a:schemeClr val="tx2"/>
                </a:solidFill>
              </a:rPr>
              <a:t> </a:t>
            </a:r>
            <a:endParaRPr lang="en-US" sz="2000" dirty="0">
              <a:solidFill>
                <a:schemeClr val="tx2"/>
              </a:solidFill>
            </a:endParaRPr>
          </a:p>
          <a:p>
            <a:pPr>
              <a:spcBef>
                <a:spcPts val="600"/>
              </a:spcBef>
            </a:pPr>
            <a:r>
              <a:rPr lang="en-US" sz="2000" dirty="0">
                <a:solidFill>
                  <a:schemeClr val="tx2"/>
                </a:solidFill>
              </a:rPr>
              <a:t>- The research work is mainly produced by the contribution of young scientists, basically, PhD candidates and post-docs. </a:t>
            </a:r>
          </a:p>
          <a:p>
            <a:pPr>
              <a:spcBef>
                <a:spcPts val="600"/>
              </a:spcBef>
            </a:pPr>
            <a:endParaRPr lang="en-US" sz="800" dirty="0">
              <a:solidFill>
                <a:schemeClr val="tx2"/>
              </a:solidFill>
            </a:endParaRPr>
          </a:p>
          <a:p>
            <a:pPr>
              <a:spcBef>
                <a:spcPts val="600"/>
              </a:spcBef>
            </a:pPr>
            <a:r>
              <a:rPr lang="en-US" sz="2000" dirty="0">
                <a:solidFill>
                  <a:schemeClr val="tx2"/>
                </a:solidFill>
              </a:rPr>
              <a:t>Common target of the current  research attempts is the </a:t>
            </a:r>
            <a:r>
              <a:rPr lang="en-US" sz="2000" i="1" dirty="0">
                <a:solidFill>
                  <a:schemeClr val="tx2"/>
                </a:solidFill>
              </a:rPr>
              <a:t>optimization of energy consumption </a:t>
            </a:r>
            <a:r>
              <a:rPr lang="en-US" sz="2000" dirty="0">
                <a:solidFill>
                  <a:schemeClr val="tx2"/>
                </a:solidFill>
              </a:rPr>
              <a:t>and the </a:t>
            </a:r>
            <a:r>
              <a:rPr lang="en-US" sz="2000" i="1" dirty="0">
                <a:solidFill>
                  <a:schemeClr val="tx2"/>
                </a:solidFill>
              </a:rPr>
              <a:t>sustainability practices for the environment</a:t>
            </a:r>
            <a:r>
              <a:rPr lang="el-GR" sz="2000" dirty="0">
                <a:solidFill>
                  <a:schemeClr val="tx2"/>
                </a:solidFill>
              </a:rPr>
              <a:t>.</a:t>
            </a:r>
          </a:p>
        </p:txBody>
      </p:sp>
      <p:sp>
        <p:nvSpPr>
          <p:cNvPr id="3" name="Rounded Rectangle 2"/>
          <p:cNvSpPr/>
          <p:nvPr/>
        </p:nvSpPr>
        <p:spPr>
          <a:xfrm>
            <a:off x="107504" y="3933056"/>
            <a:ext cx="8424937" cy="7839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048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4C4B6CA53C4946BA14CC3CBEBA9B67" ma:contentTypeVersion="0" ma:contentTypeDescription="Create a new document." ma:contentTypeScope="" ma:versionID="39c0dd86041108ab569afb06483dc6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9486DC-D6AF-4612-BBE7-993F6CD957A9}"/>
</file>

<file path=customXml/itemProps2.xml><?xml version="1.0" encoding="utf-8"?>
<ds:datastoreItem xmlns:ds="http://schemas.openxmlformats.org/officeDocument/2006/customXml" ds:itemID="{A75BEE97-DE12-4533-A4DF-D8C6030D5226}"/>
</file>

<file path=customXml/itemProps3.xml><?xml version="1.0" encoding="utf-8"?>
<ds:datastoreItem xmlns:ds="http://schemas.openxmlformats.org/officeDocument/2006/customXml" ds:itemID="{6486A28B-AD3F-4ED4-9BB0-B19076CBB19B}"/>
</file>

<file path=docProps/app.xml><?xml version="1.0" encoding="utf-8"?>
<Properties xmlns="http://schemas.openxmlformats.org/officeDocument/2006/extended-properties" xmlns:vt="http://schemas.openxmlformats.org/officeDocument/2006/docPropsVTypes">
  <Template/>
  <TotalTime>4260</TotalTime>
  <Words>1722</Words>
  <Application>Microsoft Office PowerPoint</Application>
  <PresentationFormat>On-screen Show (4:3)</PresentationFormat>
  <Paragraphs>187</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Petroula</dc:creator>
  <cp:lastModifiedBy>user</cp:lastModifiedBy>
  <cp:revision>337</cp:revision>
  <cp:lastPrinted>2017-03-31T07:38:52Z</cp:lastPrinted>
  <dcterms:created xsi:type="dcterms:W3CDTF">2016-10-02T03:47:43Z</dcterms:created>
  <dcterms:modified xsi:type="dcterms:W3CDTF">2017-12-06T10:39:24Z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0x010100924C4B6CA53C4946BA14CC3CBEBA9B67</vt:lpwstr>
  </property>
</Properties>
</file>